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sldIdLst>
    <p:sldId id="256" r:id="rId2"/>
    <p:sldId id="257" r:id="rId3"/>
    <p:sldId id="260" r:id="rId4"/>
    <p:sldId id="307" r:id="rId5"/>
    <p:sldId id="264" r:id="rId6"/>
    <p:sldId id="295" r:id="rId7"/>
    <p:sldId id="274" r:id="rId8"/>
    <p:sldId id="275" r:id="rId9"/>
    <p:sldId id="276" r:id="rId10"/>
    <p:sldId id="277" r:id="rId11"/>
    <p:sldId id="278" r:id="rId12"/>
    <p:sldId id="279" r:id="rId13"/>
    <p:sldId id="280" r:id="rId14"/>
    <p:sldId id="292" r:id="rId15"/>
    <p:sldId id="293" r:id="rId16"/>
    <p:sldId id="281" r:id="rId17"/>
    <p:sldId id="282" r:id="rId18"/>
    <p:sldId id="283" r:id="rId19"/>
    <p:sldId id="284" r:id="rId20"/>
    <p:sldId id="297" r:id="rId21"/>
    <p:sldId id="298" r:id="rId22"/>
    <p:sldId id="299" r:id="rId23"/>
    <p:sldId id="300" r:id="rId24"/>
    <p:sldId id="301" r:id="rId25"/>
    <p:sldId id="302" r:id="rId26"/>
    <p:sldId id="303" r:id="rId27"/>
    <p:sldId id="304" r:id="rId28"/>
    <p:sldId id="305" r:id="rId29"/>
    <p:sldId id="306" r:id="rId30"/>
    <p:sldId id="294" r:id="rId31"/>
    <p:sldId id="296" r:id="rId32"/>
    <p:sldId id="273" r:id="rId33"/>
    <p:sldId id="272"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3899" autoAdjust="0"/>
  </p:normalViewPr>
  <p:slideViewPr>
    <p:cSldViewPr snapToGrid="0">
      <p:cViewPr varScale="1">
        <p:scale>
          <a:sx n="64" d="100"/>
          <a:sy n="64" d="100"/>
        </p:scale>
        <p:origin x="732"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17-07-12T09:20:33.645"/>
    </inkml:context>
    <inkml:brush xml:id="br0">
      <inkml:brushProperty name="width" value="0.05292" units="cm"/>
      <inkml:brushProperty name="height" value="0.05292" units="cm"/>
      <inkml:brushProperty name="color" value="#FF0000"/>
    </inkml:brush>
  </inkml:definitions>
  <inkml:trace contextRef="#ctx0" brushRef="#br0">829 6562 0,'35'0'156,"36"0"-156,-18 0 16,17 0 0,-17 17-1,0 1 1,0-18 31,71 0-32,17 0-15,53 0 16,-106 0 15,-53 0 63,53 0-94,-17 0 0,17 18 16,-53-18-1,1 0-15,17 0 125,52 0-125,-69 0 16,-1 0-16,0 0 15,1 0 110,34 0-109,18 0-16,-35 0 16,0 0-1,-18 0-15,-17 0 16,35 0 46,-18 0-62,36 0 16,52 0 0,-17 0-1,-53 0 1,-18 0 0,18 0 30,35 0-30,18 0-16,-53 0 16,18 0-1,-36 0 1,18 0 46,53 0-62,-36 0 16,-34 0 0,-1 0-1,35 0 1,-17 0 0,0 0-1,35 0 1,-17 0-16,-53 0 15,17 0 1,0 0 0,-17 0-1,52 0 1,1 0 0,-18 0 15,-18 0-31,18 0 31,-18 0-15,-17 0-1,35 0 1,-18 0 0,0 0-1,18 0 1,0 0-1,0 0 1,0 0 0,53 0-1,-53 0 1,-36 0 0,1 0-1,35 0 16,0 0-15,0 0 15,-18 0-15,0 0 0,18 0-1,-35 0-15,0 0 16,-1 0-1,19 0 17,34 0-17,-35 0 1,54 0 0,-37 0-1,-34 0 1,0 0 46,-1 0-62,1 0 110,0 0-95,-1 0-15,19 0 16,-19 0-16,19 0 62</inkml:trace>
  <inkml:trace contextRef="#ctx0" brushRef="#br0" timeOffset="5585.2982">5803 11730 0,'88'0'156,"18"0"-140,-35 0-16,-1 0 15,-17 0-15,-17 0 16,-19 0 0,18 0-1,1 0 1,-1 0-1,18 0 1,0 0 0,17 0-1,-17 0 1,-17 0 0,-19 0-1,19 0 1,-1 0-1,88 0 1,-70 0-16,18-18 31,-54 18-31,36 0 47,88 0-31,1 0-1,-37-53 1,-34 53 0,17 0-1,53 0 1,-70 0 0,-18 18-1,0-18 1,-36 0-16,19 0 94,-1 0-94,-18 0 15,19 0-15,-19 0 16,1 0-1,0 0 1,17 0 0,-17 0-1,17 0 1,-18 0-16,19 0 16,17 0-1,17 0 1,1 0-1,-1 0 1,-17 0 15,-17 18-31,-1-18 32,18 0-1,-18 0-16,18 0 1,-35 0-16,34 0 16,-16 0 15,-1 0 0,0 0 0,1 0-31,16 0 16,19 0 0,17 0-1,-52 17 1,-1-17 0,-18 0 46,19 0-62,-19 0 16,36 0-1,-35 0 1,0 0 31,34 0-16,1 0-15,-17 0-16,105 0 31,-88 0-31,0 18 16,35 17-1,-71-35 48</inkml:trace>
  <inkml:trace contextRef="#ctx0" brushRef="#br0" timeOffset="8328.8397">811 13441 0,'0'-18'63,"89"18"-63,87 0 15,-35 0-15,-35 0 16,-18 0-16,0-17 16,-70 17 62,53 0-63,34 0-15,-34 0 16,17 0 0,18 0-1,-88 0 1,70 0 78,-35 0-94,17 0 15,-17 0-15,53 0 16,-53 0 0,-18 0 109,71 0-110,35 0-15,0 0 16,-35 0-1,-71 0 1,-17 0 172,53 0-188,34 0 15,-16 0-15,-37 0 16,37 0-1</inkml:trace>
  <inkml:trace contextRef="#ctx0" brushRef="#br0" timeOffset="10912.3054">1288 16104 0,'17'0'110,"1"0"-95,35 0-15,-18 0 16,-17 0 0,35 0-16,-18 0 15,-17 0 1,17 0 0,0 0 15,0 0-16,1 0-15,17 0 32,35 0-17,-71 0 1,19-17 0,-19 17 109,19 0-47,17 0-78,-18 0 15,0 0-15,0 0 16,-17 0 0,0 0 155</inkml:trace>
  <inkml:trace contextRef="#ctx0" brushRef="#br0" timeOffset="45096.9576">14323 8661 0,'35'0'125,"0"0"-109,-17 0 46,53 0-62,-36 0 16,18 0-16,-18 0 15,-17 0 1,17 0 0,-35-18 30,35 18 48,53 0-78,18 0-16,-53 0 15,-35 0 1,17 0 93,18 0-109,18 0 16,34 0 0,-87 0-16,17 0 15,18 0 688,35 0-687,18 0-16,-53 0 16,0 0-1,-35 0 110,17 0-125,18 18 16,-35-18-16,17 0 16,-18 0 62,1 0-78,53 0 15,-1 35-15,-52-35 16,17 0-16,0 0 16,-17 0 30,53 18-30,-1-18-16,71 0 31,-88 0-31,0 0 16,-18 0 46,18 0-62,35 0 16,18 0 0,-17 0-1,-1 0 501,70 0-516,54 0 16,-35 0-16,52 53 15,-212-53 126,19 0-141,34 0 15,1 0-15,-36 0 16,18 0 93,18 0-93,17 0-16,0 0 16,-53 0-16,-17 0 15,0 0 79,-1-36-47,1 36-31,52-17-16,-34 17 15,-1 0 110,71-36-125,-71 36 16,36 0-16,17 0 15,-18 0 1,-17 0 93,0 0-93,0 0-16,53 0 16,-88 0-1,34 0 1,-34 0 187,0 0-187,-1 0 312,125 0-313,34 0-15,-35 0 16,0 0-16,-106 0 16,-17 0-1,17 0 63,-17 0-62,35 0 0,0 0-16,-18 0 15,-17 0 32,35 0 0,0 0-31,-18 0-16,35 0 15,-17 0-15,18 0 16,-1 0 0,-52 0-1,53 0 79,-36 0-94,0 0 16,0-17 124,-17 17-124,0 0-16,-1 0 15,1 0 1,0 0 31,-18-18 31,17 0-78,1 18 47,17 0-31,-17 0-16,-1 0 15,36 0 501,-35 0-501,35 0-15,-18 0 16,18 0 0</inkml:trace>
  <inkml:trace contextRef="#ctx0" brushRef="#br0" timeOffset="52391.6868">12982 9843 0,'18'17'110,"52"-17"-110,36 0 15,-53 0-15,-35 0 16,35 0-16,-18 0 16,18 0-1,0 0 1,35 0-1,-35 0-15,0 0 32,53 0-17,-89 0 1,36 0 0,35 0-1,71 0 1,-141 0-1,17 0 1,-17 0 31,35 0-47,141 0 16,-106 0-1,-70 0 1,-1 0 78,71 0-94,-52 0 15,-19 0 1,1 0-1,52 0 64,1 0-79,35 0 15,-18 0-15,-53 0 16,1 0 78,69 0-79,1 0-15,-35 0 16,-18 0-16,-18 0 15,-17 0 1,-1 0 0,36 0-1,-35 0 1,17 0 0,-17 0-1,17 0 1,53 0-1,-35 0 1,-18 0 0,36 0-1,-18 0 1,0 0 0,-18 0-1,-17 0 79,35 0-78,0 0-16,52 0 15,-69 0-15,-1 0 16,0 0-16</inkml:trace>
  <inkml:trace contextRef="#ctx0" brushRef="#br0" timeOffset="55176.3078">14076 11571 0,'-18'-18'16,"18"1"-1,0-1 1,18 18-16,17 0 15,18-17 1,18 17 0,-18 0-1,-18 0 17,18-18 14,88 18-30,0 0-16,-88 0 16,35 0-1,-70 0 95,35 0-110,88 0 15,-35 0-15,-36 0 16,-35 0 0,-17 0 15,70 0 31,-70 0-46,17 0-16,-17 0 16,35 0 62,0 0-78,0 0 15,-1 0-15,19 0 16,-36 0-16,18 0 94,0 0-94,35 0 15,-70 0-15,52 0 16,-34 0 78,17 0-94,17 0 15,-34 0-15,-1 0 16,-18 0 0,1 0 77,17 0-93,18 0 16,35 0-16,-35 0 16,-35 0-1,53 0 1,-19 0-1,-16 0 48,-19 0-63,1 0 16,53 0-1,-18 0 1,-18 0-16,-18 0 15,19 0 1,-19 0 15,19 0-15,-19 0 0,1 0-1,0 0 63,34 0-78,-16 0 16,-1 0-16,0 0 16,1 0-1</inkml:trace>
  <inkml:trace contextRef="#ctx0" brushRef="#br0" timeOffset="59129.098">14058 12100 0,'18'0'78,"-1"0"-16,72 0 1,87 0-47,-70 0-16,-18 0 15,-35 0-15,-35-17 16,17-1 124,71 18-124,0-35-16,-18 35 16,-35 0-16,-36 0 15,36 0 173,53 0-188,-53 0 15,0 0-15,-35 0 16,17 0 93,-18 0-109,36 0 16,53 0-16,-88 0 16,17 0-1,0 0 79,1 0-31,70 0-63,-54 0 15,19 0-15,-53 0 16,-1 0 93,36 0-109,18 17 16,-36 1-16,0-18 15,1 18 1,-1-1 62,35-17-78,1 18 16,-36-18-16,18 35 15,-18-35 1,-17 18 0,35-18 46,-18 0-62,-17 0 16,0 17-16,-1 1 15,18-18 48,-17 0-47,17 0-16,-17 0 62,35 0-46,35 0-1,-70 0 1,-1 0 46,1 0-62,35 0 16,-18 0-16,-17 0 16,52 0-1,-52 0 1,17 0 0,-17 0-1,0 0 1,-1 0-1,36 0 17,0 0-17,-18 0 1</inkml:trace>
  <inkml:trace contextRef="#ctx0" brushRef="#br0" timeOffset="64377.0736">13776 14429 0,'53'0'109,"35"0"-93,-17 0-16,-54 0 15,19 0-15,-19 0 16,36 0 0,0 0-1,-18 0 1,1 0 0,-19 0 62,19 0-47,-1 17-15,53 19 93,-35-36-109,-18 0 16,0 0-16,1 0 15,-1 17 1,0-17 62,18 0-78,0 0 16,0 0-16,-18 0 15,-17 0 1,35 0 109,53 0-125,-36 0 15,-17 0-15,18 0 16,-36 0-16,18 0 156,17 0-140,-17 0-16,-17 0 16</inkml:trace>
  <inkml:trace contextRef="#ctx0" brushRef="#br0" timeOffset="71071.8164">21855 8043 0,'88'0'125,"88"0"-109,36 0-16,-36 0 16,-52 0-16,-71 0 15,-18 0 298,35 0-251,-17 0-62,18 0 16,-53 0-16,-1 0 219,18 0-204,-17 0 1,0 18 15,-1-18 125,1 18-46</inkml:trace>
  <inkml:trace contextRef="#ctx0" brushRef="#br0" timeOffset="76481.2596">28293 11906 0,'106'-17'172,"-71"-1"-157,-17 18-15,-1 0 16,1 0 15,17 0-15,-17 0 0,35 0-1,-36 0 1,1 0-1,0 0 32,17 0-47,53 0 16,-35 0 0,-35 0 30,-1 0-30,1 0 0,35 0-1,-18 0 48,-17 0-48,17 0-15,-17 0 16,-1 0-16,1 0 16,17 18 15,-17-18-15,70 35-16,-70-35 15,17 0 16,-17 0 1,17 0-17,-18 0 1,19 0 0,-19 0-1,1 0 1,17 0-1,-17 0 1,35 0 62,-18 0-78,-17 0 16,17 0-16,0 0 62,-17 0-62,17 0 16,-17 0 0,17 0-1,0 0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9T04:40:43.986"/>
    </inkml:context>
    <inkml:brush xml:id="br0">
      <inkml:brushProperty name="width" value="0.02333" units="cm"/>
      <inkml:brushProperty name="height" value="0.02333" units="cm"/>
      <inkml:brushProperty name="color" value="#ED1C24"/>
      <inkml:brushProperty name="ignorePressure" value="1"/>
    </inkml:brush>
  </inkml:definitions>
  <inkml:traceGroup>
    <inkml:annotationXML>
      <emma:emma xmlns:emma="http://www.w3.org/2003/04/emma" version="1.0">
        <emma:interpretation id="{28EEE6B2-82C4-4FAC-9BDE-0C9A3FCD0696}" emma:medium="tactile" emma:mode="ink">
          <msink:context xmlns:msink="http://schemas.microsoft.com/ink/2010/main" type="inkDrawing" rotatedBoundingBox="15995,8404 21045,8314 21083,10407 16032,10497" hotPoints="21039,8451 21000,10468 16006,10372 16045,8355" semanticType="enclosure" shapeName="Rectangle"/>
        </emma:interpretation>
      </emma:emma>
    </inkml:annotationXML>
    <inkml:trace contextRef="#ctx0" brushRef="#br0">10371 6403,'14'0,"21"0,19 0,13 0,5 0,-6 0,-6 0,-2 0,-4 0,-2 0,0 0,-6 0,-5 0,-5 0,-1 0,-1 0,3 0,-1 0,2 0,4 0,-1 0,2 0,-2 0,0 0,8 0,-2 0,-2 0,-7 0,1 0,-2 0,1 0,-1 0,-2 0,-4 0,-1 0,7 0,1 0,8 0,6 0,1 0,2 0,0 0,0 0,-1 0,-1 0,-4 0,-3 0,-3 0,-1 0,1 0,12 0,9 0,3 0,-5 0,-5 0,-7 0,-4 0,0 0,-4 0,0 0,-2 0,0 0,7 0,0 0,-3 0,-6 0,1 0,-2 0,1 0,-2 0,-1 0,-3 0,-3 0,-1 0,-1 0,8 0,11 0,8 0,-2 0,-5 0,-6 0,-1 0,-3 0,1 0,-1 0,6 0,0 0,-2 0,-4 0,-4 0,-3 0,-3 0,0-4,-1-2,-1 0,1 2,4 1,2 1,-1 0,0 2,-2-4,-1-2,-1 0,0 2,-1-4,5 1,9-9,0-5,-9-4,-9-2,-3-5,-6-2,-4 0,-5 2,-2-2,-2-1,4 2,1 2,0 2,-1 1,-2 0,0-2,3-2,6 0,1 2,-2-4,-3 1,-2 0,-2 2,3-3,0 0,0-3,-2 0,-1-2,-2 1,0-3,-1-2,0 2,0-3,0 4,-1-2,1-2,0 2,0 4,0 4,0 3,0 2,0 2,0-3,0-1,0-5,0 0,0 1,0 3,0-7,-5-6,-1 0,-4 5,-4 2,-6 5,-2 8,-8 7,-2 8,-5 5,-5 4,-5 1,-2 1,-2 1,3-1,0 1,5-2,0-4,3-2,4 1,4 0,-2 2,0 1,3 1,0 1,-6-5,-2-1,1 1,2 1,0 0,-9 2,-5 2,-3-1,3 1,-4 1,4-1,1 0,-4 0,-3 0,4 0,2 0,6 0,0 0,0 0,2 0,-1 0,4 0,-2 0,-2 0,1 0,0 0,2 0,-2 0,-1 0,1 0,-1 0,3 0,-1 0,-3 0,3 0,-7 0,-2 0,2 0,-1 0,10-4,2-2,-7 0,0 2,0 0,1 2,0 2,2-1,-4 1,0 0,4 1,3-1,6 0,2 0,-2 0,-5 0,0 0,-3 0,1 0,-2 0,1 0,4 0,4 0,1 0,3 0,1 0,-3 0,-6 0,3 4,3 7,2 0,2 4,0 3,0 3,-8 3,-3-3,-1-5,-10-5,-7-5,2-3,1-2,5-1,2-2,-1 2,2-1,2 0,2 1,-1-1,-6 1,-5 0,2-5,2 0,3-1,1 1,-5 3,-4 0,3 0,1 2,5 0,4 4,10 7,10 6,8 3,7 4,3 6,3 4,1-2,0 0,-1 3,0 0,1 3,-2-1,-4-6,-2-5,0-1,2 3,0 2,2 0,1-1,1 4,0 0,0 5,0-1,1 2,-1 0,0-3,0-3,0 2,0-1,0-2,0-1,0 2,0 1,0 3,0 0,0-3,0-2,0-1,0-3,0-1,0 4,0 1,0-1,0 13,0 2,0 0,0-6,0-4,4-4,2-2,4-8,1-2,2 0,4 1,8 1,4 2,-3 1,-1-5,-1-4,4-1,3-3,4-4,1 1,-1 0,-2-2,-3-3,4 4,-1 4,-1 0,-1-2,-3-3,4-2,6-3,13-9,12-5,-5 1</inkml:trace>
  </inkml:traceGroup>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9T04:40:56.278"/>
    </inkml:context>
    <inkml:brush xml:id="br0">
      <inkml:brushProperty name="width" value="0.02333" units="cm"/>
      <inkml:brushProperty name="height" value="0.02333" units="cm"/>
      <inkml:brushProperty name="color" value="#ED1C24"/>
      <inkml:brushProperty name="ignorePressure" value="1"/>
    </inkml:brush>
  </inkml:definitions>
  <inkml:traceGroup>
    <inkml:annotationXML>
      <emma:emma xmlns:emma="http://www.w3.org/2003/04/emma" version="1.0">
        <emma:interpretation id="{6E768E00-00FE-44DA-897F-E5C94D20EAF3}" emma:medium="tactile" emma:mode="ink">
          <msink:context xmlns:msink="http://schemas.microsoft.com/ink/2010/main" type="inkDrawing" rotatedBoundingBox="20345,14691 26847,14602 26849,14776 20348,14865" shapeName="Other"/>
        </emma:interpretation>
      </emma:emma>
    </inkml:annotationXML>
    <inkml:trace contextRef="#ctx0" brushRef="#br0">12190 7583,'9'-5,"12"-1,11 1,5 0,4 2,1 1,5 1,5 0,2 1,-4 0,-2 1,-3-1,-2 0,1 1,7-1,-1 0,4 0,2 0,-4 0,-2 0,-5 0,3 0,-2 0,0 0,-4 0,6 0,-2 0,-10 4,-4 6,-5 2,-2-2,-1-3,0-1,6-3,5-2,2 0,-1-2,-3 1,-2 0,8 4,0 1,-1 1,2-2,-2-1,2-1,-2 0,-2-2,-4 9,-2 2,3 0,4-2,1-3,2-2,0-2,-4-1,-2-1,0 0,1-1,-2 0,-3 1,4 0,-1 0,8 0,7 0,-2 0,1 0,1 0,-3 0,5 0,-3 0,-4 0,-5 0,-6 0,-2 0,-2 0,-2 0,-1 0,0 0,1 0,4 0,1 0,1 0,-1 0,-2 0,-1 0,0 0,2 0,3 0,3 0,5-9,-1-3,3-4,-2 2,1 2,-2 3,0 4,-1-3,-8-3,-4-1,-2 3,2 2,2 2,5 2,6 3,0-1,-2 2,-4-1,-2 0,-2 1,-2-1,-2 1,0-1,-1 0,6 0,0 0,0 0,0 0,2 0,2 0,2 0,0 0,-2 0,-2 0,2 0,-1 0,3 0,0 0,-3 0,-1 0,1 0,1 0,1 0,1 0,-2 0,-3 0,3 0,-1 0,3 0,-1 0,0 0,-4 0,2 0,0 0,-1 0,-2 0,2 0,1 0,3 0,-1 0,4 0,2 0,0 0,1 0,-2 0,1 0,2 0,-2 0,0 0,-1 0,0 0,3 0,-2 0,0 0,-2 0,-3-5,-8-5,-5-6,-2 0,0 2,1 4,5 4,3 3,-1 1,0 2,4 1,0-1,4 1,-1 4,-6 6,-9 0</inkml:trace>
  </inkml:traceGroup>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9T04:41:01.757"/>
    </inkml:context>
    <inkml:brush xml:id="br0">
      <inkml:brushProperty name="width" value="0.02333" units="cm"/>
      <inkml:brushProperty name="height" value="0.02333" units="cm"/>
      <inkml:brushProperty name="color" value="#ED1C24"/>
      <inkml:brushProperty name="ignorePressure" value="1"/>
    </inkml:brush>
  </inkml:definitions>
  <inkml:traceGroup>
    <inkml:annotationXML>
      <emma:emma xmlns:emma="http://www.w3.org/2003/04/emma" version="1.0">
        <emma:interpretation id="{806F4D93-E6CC-4A4D-8952-A59AFB8630C4}" emma:medium="tactile" emma:mode="ink">
          <msink:context xmlns:msink="http://schemas.microsoft.com/ink/2010/main" type="inkDrawing" rotatedBoundingBox="7248,16770 9434,16973 9426,17067 7239,16864" shapeName="Other"/>
        </emma:interpretation>
      </emma:emma>
    </inkml:annotationXML>
    <inkml:trace contextRef="#ctx0" brushRef="#br0">5646 8563,'-5'0,"4"0,6 0,11 0,7 0,9 0,3 0,1 0,-3 9,-1 3,3 4,-1 3,3-1,8 1,7-4,-3-3,-4-4,-6-4,0-2,-3-2,-2 0,-4-1,-1 0,-2 1,-1-1,5 1,0-1,5 1,0 0,-1 0,-2 0,-3 0,-2 0,0 0,-2 0,0 0,4 0,1 0,5 0,1 0,2 0,4 0,4 10,-3 2,-3-2,-4 0,-5-4,-3-2,7-2,11-1,6-1,-2 5,-4 0,-6 0,-1-1,-4-1,2-1,-1-1,-3-1,2 0,-1 0,-1 0,2 0,-6 0</inkml:trace>
  </inkml:traceGroup>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9T04:56:37.186"/>
    </inkml:context>
    <inkml:brush xml:id="br0">
      <inkml:brushProperty name="width" value="0.02333" units="cm"/>
      <inkml:brushProperty name="height" value="0.02333" units="cm"/>
      <inkml:brushProperty name="color" value="#ED1C24"/>
      <inkml:brushProperty name="ignorePressure" value="1"/>
    </inkml:brush>
  </inkml:definitions>
  <inkml:traceGroup>
    <inkml:annotationXML>
      <emma:emma xmlns:emma="http://www.w3.org/2003/04/emma" version="1.0">
        <emma:interpretation id="{18BD526E-7668-4B85-8887-AA72D013019A}" emma:medium="tactile" emma:mode="ink">
          <msink:context xmlns:msink="http://schemas.microsoft.com/ink/2010/main" type="inkDrawing" rotatedBoundingBox="13275,6182 17395,6359 17390,6471 13271,6295" shapeName="Other"/>
        </emma:interpretation>
      </emma:emma>
    </inkml:annotationXML>
    <inkml:trace contextRef="#ctx0" brushRef="#br0">8655 3274,'0'4,"5"2,5 0,10-2,7-1,7-1,7 0,0-2,3 0,-2 0,1 0,2 0,-2-1,0 1,-2 0,0 0,2 0,-1 0,1 0,-3 0,1 0,-2 0,2 0,-3 0,-2 0,-4 0,2 0,0 0,3 0,-1 0,-1 0,-3 0,7 5,1 5,-2 1,-3 4,2-2,8 3,0 2,-2-2,-5-4,0-3,-1-4,-3-2,-3-2,3-1,-1-1,-1 0,3 1,0-1,12 1,1-1,-1 1,-5 0,-1 0,-3 0,1 0,-1 0,-3 0,-3 0,2 0,-1 0,-1 0,-1 0,2 0,1 0,-2 0,-1 0,-2 0,4 0,4 0,1 0,2 0,0 0,2 0,1 0,0 0,4 0,4 0,7 0,2 0,-1 0,0 0,-7 0,-3 0,0 0,-5 0,-1 0,-3 0,1 0,1 0,-1 0,2 0,-4 0,-2 0,-4 0,2 0,3 0,4 0,5 0,-2 0,1 0,0 0,2 0,-2 0,-10 0</inkml:trace>
  </inkml:traceGroup>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9T04:56:42.399"/>
    </inkml:context>
    <inkml:brush xml:id="br0">
      <inkml:brushProperty name="width" value="0.02333" units="cm"/>
      <inkml:brushProperty name="height" value="0.02333" units="cm"/>
      <inkml:brushProperty name="color" value="#ED1C24"/>
      <inkml:brushProperty name="ignorePressure" value="1"/>
    </inkml:brush>
  </inkml:definitions>
  <inkml:traceGroup>
    <inkml:annotationXML>
      <emma:emma xmlns:emma="http://www.w3.org/2003/04/emma" version="1.0">
        <emma:interpretation id="{2BE1ED7A-2487-4642-8EF8-90A71B9E3BE1}" emma:medium="tactile" emma:mode="ink">
          <msink:context xmlns:msink="http://schemas.microsoft.com/ink/2010/main" type="inkDrawing" rotatedBoundingBox="29355,6214 31629,6362 31625,6433 29350,6285" shapeName="Other"/>
        </emma:interpretation>
      </emma:emma>
    </inkml:annotationXML>
    <inkml:trace contextRef="#ctx0" brushRef="#br0">16694 3313,'0'-4,"5"-2,5 0,10 2,16 0,5 2,0 2,8-1,-2 6,1 1,-3 0,0-2,-5 0,-2-2,-6-1,2 0,0-1,2 8,1 4,-3-1,-2 2,2-1,1-2,1-3,10-3,1-2,1-1,-3 3,-5 2,-4-2,0 0,-2-1,4-1,2-1,0-1,2 0,-2 0,2 0,2 0,-2 0,0-1,-1 1,0 0,7 0,0 0,-4 0,-1 0,2 0,1 0,-1 0,-6 0,-3 0,0 0,-2 0,4 0,-2 0,-2 0,-2 0,-2 0,-2 0,-6 0</inkml:trace>
  </inkml:traceGroup>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9T04:56:49.696"/>
    </inkml:context>
    <inkml:brush xml:id="br0">
      <inkml:brushProperty name="width" value="0.02333" units="cm"/>
      <inkml:brushProperty name="height" value="0.02333" units="cm"/>
      <inkml:brushProperty name="color" value="#ED1C24"/>
      <inkml:brushProperty name="ignorePressure" value="1"/>
    </inkml:brush>
  </inkml:definitions>
  <inkml:traceGroup>
    <inkml:annotationXML>
      <emma:emma xmlns:emma="http://www.w3.org/2003/04/emma" version="1.0">
        <emma:interpretation id="{9132B2FB-BFA0-4A8A-ACB5-DA7FAAD0D642}" emma:medium="tactile" emma:mode="ink">
          <msink:context xmlns:msink="http://schemas.microsoft.com/ink/2010/main" type="writingRegion" rotatedBoundingBox="4163,6548 5945,6548 5945,6652 4163,6652"/>
        </emma:interpretation>
      </emma:emma>
    </inkml:annotationXML>
    <inkml:traceGroup>
      <inkml:annotationXML>
        <emma:emma xmlns:emma="http://www.w3.org/2003/04/emma" version="1.0">
          <emma:interpretation id="{86F430DB-63E0-4E3E-92F7-EBB1FBFF1266}" emma:medium="tactile" emma:mode="ink">
            <msink:context xmlns:msink="http://schemas.microsoft.com/ink/2010/main" type="paragraph" rotatedBoundingBox="4163,6548 5945,6548 5945,6652 4163,6652" alignmentLevel="1"/>
          </emma:interpretation>
        </emma:emma>
      </inkml:annotationXML>
      <inkml:traceGroup>
        <inkml:annotationXML>
          <emma:emma xmlns:emma="http://www.w3.org/2003/04/emma" version="1.0">
            <emma:interpretation id="{94B62BBA-2E48-4900-8402-EF42C6252FCB}" emma:medium="tactile" emma:mode="ink">
              <msink:context xmlns:msink="http://schemas.microsoft.com/ink/2010/main" type="line" rotatedBoundingBox="4163,6548 5945,6548 5945,6652 4163,6652"/>
            </emma:interpretation>
          </emma:emma>
        </inkml:annotationXML>
        <inkml:traceGroup>
          <inkml:annotationXML>
            <emma:emma xmlns:emma="http://www.w3.org/2003/04/emma" version="1.0">
              <emma:interpretation id="{6E015371-52F8-4D03-8CC5-07C571CAAE95}" emma:medium="tactile" emma:mode="ink">
                <msink:context xmlns:msink="http://schemas.microsoft.com/ink/2010/main" type="inkWord" rotatedBoundingBox="4163,6548 5945,6548 5945,6652 4163,6652"/>
              </emma:interpretation>
              <emma:one-of disjunction-type="recognition" id="oneOf0">
                <emma:interpretation id="interp0" emma:lang="en-US" emma:confidence="0">
                  <emma:literal>_</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y</emma:literal>
                </emma:interpretation>
                <emma:interpretation id="interp4" emma:lang="en-US" emma:confidence="0">
                  <emma:literal>Z</emma:literal>
                </emma:interpretation>
              </emma:one-of>
            </emma:emma>
          </inkml:annotationXML>
          <inkml:trace contextRef="#ctx0" brushRef="#br0">4098 3495,'0'-5,"5"-5,5-2,10 2,7 2,2 3,2 6,12 4,4 0,-2 0,6 3,-3 4,-4 2,-5 1,-1-1,6-4,6-2,-2-4,0-1,-4-3,-5 0,-4 0,0-1,-1 0,-2 1,-2 0,-2-1,0 1,-2 0,9 0,7 0,1 0,2 0,-2 0,-4 0,-4 0,1 0,2-4,1-2,-3 0,2 2,7 1,15 1,0 1,-4 0,-4 1,-10 1</inkml:trace>
        </inkml:traceGroup>
      </inkml:traceGroup>
    </inkml:traceGroup>
  </inkml:traceGroup>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9T05:16:49.351"/>
    </inkml:context>
    <inkml:brush xml:id="br0">
      <inkml:brushProperty name="width" value="0.02333" units="cm"/>
      <inkml:brushProperty name="height" value="0.02333" units="cm"/>
      <inkml:brushProperty name="color" value="#ED1C24"/>
      <inkml:brushProperty name="ignorePressure" value="1"/>
    </inkml:brush>
  </inkml:definitions>
  <inkml:traceGroup>
    <inkml:annotationXML>
      <emma:emma xmlns:emma="http://www.w3.org/2003/04/emma" version="1.0">
        <emma:interpretation id="{2D71B97A-7317-4A0D-A2C9-C4DC794B8D7A}" emma:medium="tactile" emma:mode="ink">
          <msink:context xmlns:msink="http://schemas.microsoft.com/ink/2010/main" type="writingRegion" rotatedBoundingBox="8798,6126 10210,6126 10210,6261 8798,6261"/>
        </emma:interpretation>
      </emma:emma>
    </inkml:annotationXML>
    <inkml:traceGroup>
      <inkml:annotationXML>
        <emma:emma xmlns:emma="http://www.w3.org/2003/04/emma" version="1.0">
          <emma:interpretation id="{176DBFE6-B227-40EE-BA41-B8F591B3AC91}" emma:medium="tactile" emma:mode="ink">
            <msink:context xmlns:msink="http://schemas.microsoft.com/ink/2010/main" type="paragraph" rotatedBoundingBox="8798,6126 10210,6126 10210,6261 8798,6261" alignmentLevel="1"/>
          </emma:interpretation>
        </emma:emma>
      </inkml:annotationXML>
      <inkml:traceGroup>
        <inkml:annotationXML>
          <emma:emma xmlns:emma="http://www.w3.org/2003/04/emma" version="1.0">
            <emma:interpretation id="{067FFEF7-4476-46C1-B57B-71C75C13C319}" emma:medium="tactile" emma:mode="ink">
              <msink:context xmlns:msink="http://schemas.microsoft.com/ink/2010/main" type="line" rotatedBoundingBox="8798,6126 10210,6126 10210,6261 8798,6261"/>
            </emma:interpretation>
          </emma:emma>
        </inkml:annotationXML>
        <inkml:traceGroup>
          <inkml:annotationXML>
            <emma:emma xmlns:emma="http://www.w3.org/2003/04/emma" version="1.0">
              <emma:interpretation id="{33806123-7AEA-419A-B3D2-08C6EE450372}" emma:medium="tactile" emma:mode="ink">
                <msink:context xmlns:msink="http://schemas.microsoft.com/ink/2010/main" type="inkWord" rotatedBoundingBox="8798,6126 10210,6126 10210,6261 8798,6261"/>
              </emma:interpretation>
              <emma:one-of disjunction-type="recognition" id="oneOf0">
                <emma:interpretation id="interp0" emma:lang="en-US" emma:confidence="1">
                  <emma:literal>_</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v</emma:literal>
                </emma:interpretation>
              </emma:one-of>
            </emma:emma>
          </inkml:annotationXML>
          <inkml:trace contextRef="#ctx0" brushRef="#br0">6416 3235,'5'0,"5"0,6 0,5 0,2 4,3 7,1 5,0 4,-3 4,-4-2,2-6,4-5,4-4,4-4,6-2,0-1,3-1,-2 0,1 0,3 0,-2 1,-1 0,-1 0,1 0,2 0,-3 0,2 0,-3 0,6 0,3 0,3 0,-3 0,-1 0,-5 0,0 0,1 0,-2 0,-4 0,-4 0,-8 0</inkml:trace>
        </inkml:traceGroup>
      </inkml:traceGroup>
    </inkml:traceGroup>
  </inkml:traceGroup>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9T05:16:52.309"/>
    </inkml:context>
    <inkml:brush xml:id="br0">
      <inkml:brushProperty name="width" value="0.02333" units="cm"/>
      <inkml:brushProperty name="height" value="0.02333" units="cm"/>
      <inkml:brushProperty name="color" value="#ED1C24"/>
      <inkml:brushProperty name="ignorePressure" value="1"/>
    </inkml:brush>
  </inkml:definitions>
  <inkml:traceGroup>
    <inkml:annotationXML>
      <emma:emma xmlns:emma="http://www.w3.org/2003/04/emma" version="1.0">
        <emma:interpretation id="{3310FBC2-4D7A-442D-987F-1CF2415B1A1B}" emma:medium="tactile" emma:mode="ink">
          <msink:context xmlns:msink="http://schemas.microsoft.com/ink/2010/main" type="inkDrawing" rotatedBoundingBox="29042,6316 31452,6444 31448,6516 29038,6388" shapeName="Other"/>
        </emma:interpretation>
      </emma:emma>
    </inkml:annotationXML>
    <inkml:trace contextRef="#ctx0" brushRef="#br0">16537 3366,'4'0,"20"0,19 0,19 0,22 0,2 0,-6 0,-7 0,-12 0,-11 0,-11 0,-6 0,-1 0,8 0,2 0,-3 0,11 0,5 0,7 0,2 0,-1 0,-7 0,-9 0,-7 0,-7 0,-4 0,2 0,0 0,-1 4,0 2,-2 0,-1-2,0-1,-1-1,4 0,7 7,5 3,5-2,2 0,-1 0,-1 0,-4-2,0-3,2-2,-3-1,-4-2,-4 0,-3 0,-3-1,-1 1,4-1,0 1,4 0,1 0,-1 0,-3-4,-1-7,-12-5,-8 0</inkml:trace>
  </inkml:traceGroup>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9T05:17:10.315"/>
    </inkml:context>
    <inkml:brush xml:id="br0">
      <inkml:brushProperty name="width" value="0.02333" units="cm"/>
      <inkml:brushProperty name="height" value="0.02333" units="cm"/>
      <inkml:brushProperty name="color" value="#ED1C24"/>
      <inkml:brushProperty name="ignorePressure" value="1"/>
    </inkml:brush>
  </inkml:definitions>
  <inkml:traceGroup>
    <inkml:annotationXML>
      <emma:emma xmlns:emma="http://www.w3.org/2003/04/emma" version="1.0">
        <emma:interpretation id="{1216EACE-7FAD-4462-AA88-6B0E77FAD32A}" emma:medium="tactile" emma:mode="ink">
          <msink:context xmlns:msink="http://schemas.microsoft.com/ink/2010/main" type="inkDrawing" rotatedBoundingBox="17703,10435 20802,10630 20798,10695 17699,10500" shapeName="Other"/>
        </emma:interpretation>
      </emma:emma>
    </inkml:annotationXML>
    <inkml:trace contextRef="#ctx0" brushRef="#br0">10867 5408,'5'0,"9"0,8 0,9 0,8 0,1 0,4 0,-2 0,6 0,2 0,-1 0,-5 0,-1 5,-5 1,-2-1,0 0,0-2,1-1,0 3,-3 1,-2 0,2-1,0-2,-2-1,0 3,1 1,0-1,5 0,-2-2,-1-1,-2-2,1 1,0-1,4-1,-2 1,-1 0,-3 0,3 0,-1 0,3 0,0 0,-3 0,8 0,-1 0,-1 0,-4 0,1 4,-1 6,6 2,5-2,4 2,2 0,1-4,-5-2,-1-2,-5-2,-5-2,-4 0,0 0,0 0,2-1,0 0,-2 1,-2 0,2 0,0 0,3 0,0 0,-3 0,-1 0,-3 0,-2 0,-1 0,4 0,5 0,1 0,4 0,-2 0,3 0,2 0,-2 0,1 0,-2 0,-9 0</inkml:trace>
  </inkml:traceGroup>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9T05:22:13.113"/>
    </inkml:context>
    <inkml:brush xml:id="br0">
      <inkml:brushProperty name="width" value="0.02333" units="cm"/>
      <inkml:brushProperty name="height" value="0.02333" units="cm"/>
      <inkml:brushProperty name="color" value="#ED1C24"/>
      <inkml:brushProperty name="ignorePressure" value="1"/>
    </inkml:brush>
  </inkml:definitions>
  <inkml:traceGroup>
    <inkml:annotationXML>
      <emma:emma xmlns:emma="http://www.w3.org/2003/04/emma" version="1.0">
        <emma:interpretation id="{7CF6FD1F-CCB0-4382-AC52-CF7827E760E8}" emma:medium="tactile" emma:mode="ink">
          <msink:context xmlns:msink="http://schemas.microsoft.com/ink/2010/main" type="inkDrawing" rotatedBoundingBox="5681,11872 9678,11872 9678,11941 5682,11942" shapeName="Other"/>
        </emma:interpretation>
      </emma:emma>
    </inkml:annotationXML>
    <inkml:trace contextRef="#ctx0" brushRef="#br0">4858 6123,'5'0,"9"0,22 0,16 0,10 0,7 0,-4 0,-3 0,-5 0,-6 0,-4 0,-5 5,-5 5,-5 1,-2-1,1-2,5-3,1-2,3-1,-2-2,3 0,3 0,-2-1,1 1,-2-1,0 1,3 0,-2 0,1 0,-2 0,4 0,9 0,8 0,7 0,1 0,2 0,-8 0,-4 0,-10 0,-2 0,-7 0,-5 0,-5 0,3 0,-1 0,2 0,1 0,-2 0,-2 0,2 0,0 0,3 0,0 0,-2 0,-3 0,3 0,-1 0,3 0,4 0,0 0,1 0,-1 0,0 0,-1 0,-4 0,1 0,-1 0,2 0,-1 0,3 0,6 0,2 0,0 0,-2 0,-6 0,-5 0,1 0,-1 0,1 0,5-9,-1-3,-3 1,-3 2,-2 3,1 2,0 2,4 1,4 1,-1 0,6 1,5-1,-2 0,-1 1,-8-6,-2 0,-8-1</inkml:trace>
  </inkml:traceGroup>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9T04:06:41.703"/>
    </inkml:context>
    <inkml:brush xml:id="br0">
      <inkml:brushProperty name="width" value="0.02333" units="cm"/>
      <inkml:brushProperty name="height" value="0.02333" units="cm"/>
      <inkml:brushProperty name="color" value="#FFFFFF"/>
      <inkml:brushProperty name="ignorePressure" value="1"/>
    </inkml:brush>
  </inkml:definitions>
  <inkml:traceGroup>
    <inkml:annotationXML>
      <emma:emma xmlns:emma="http://www.w3.org/2003/04/emma" version="1.0">
        <emma:interpretation id="{7D9F4958-EC77-4C79-BF56-9C8F31558336}" emma:medium="tactile" emma:mode="ink">
          <msink:context xmlns:msink="http://schemas.microsoft.com/ink/2010/main" type="inkDrawing" rotatedBoundingBox="12935,5190 18758,5272 18757,5348 12934,5266" shapeName="Other"/>
        </emma:interpretation>
      </emma:emma>
    </inkml:annotationXML>
    <inkml:trace contextRef="#ctx0" brushRef="#br0">8484 2776,'5'0,"19"0,22 0,23 0,21 0,13 0,3 0,-4 0,-1 0,-9 0,-11 0,-15 0,-6 0,-3 0,-8 0,-7 0,-6 0,-1 0,-2 0,3 0,0 0,6 0,10 0,10 13,2 5,-5-1,-3-3,-6-4,-4-4,-1-3,-2-2,-1-1,-3 0,6-1,3 0,8 1,3-1,-4 1,-3 0,3 0,-2 0,-3 0,0 0,4 0,3 0,0 0,-5 0,-8 0,-6 0,0 0,-3 0,2 0,-1 0,-3 0,8 0,0 0,2 0,8 0,-1 0,-4 0,-6 0,4 0,3 0,-1 0,-1 0,-2 0,-5 0,0 0,-2 0,2 0,0 0,0 0,5 0,-2 0,1 0,-1 0,0 0,3 0,-2 0,1 0,-2 0,-5 0,-2 0,0 0,0 0,3 0,-1 0,-1 0,-3 0,-3 0,0 0,6 0,3 0,4 0,3 0,-1 0,-4 0,-5 0,-2 0,-4 0,-2 0,4 0,0 0,4 0,1 0,-1 0,-3 0,-1 0,-3 0,-1 0,4 0,1 0,0 0,-2 0,8 0,6 0,0 0,2 0,2 0,-4 0,1 0,-4 0,1 0,2 0,-2 0,0 0,-2 0,-3 0,-4 0,1 0,-4 0</inkml:trace>
  </inkml:traceGroup>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9T05:22:16.544"/>
    </inkml:context>
    <inkml:brush xml:id="br0">
      <inkml:brushProperty name="width" value="0.02333" units="cm"/>
      <inkml:brushProperty name="height" value="0.02333" units="cm"/>
      <inkml:brushProperty name="color" value="#ED1C24"/>
      <inkml:brushProperty name="ignorePressure" value="1"/>
    </inkml:brush>
  </inkml:definitions>
  <inkml:traceGroup>
    <inkml:annotationXML>
      <emma:emma xmlns:emma="http://www.w3.org/2003/04/emma" version="1.0">
        <emma:interpretation id="{54E962F5-1104-42D7-866B-575E3B780F08}" emma:medium="tactile" emma:mode="ink">
          <msink:context xmlns:msink="http://schemas.microsoft.com/ink/2010/main" type="inkDrawing" rotatedBoundingBox="14453,11809 18913,11700 18915,11781 14455,11890" shapeName="Other"/>
        </emma:interpretation>
      </emma:emma>
    </inkml:annotationXML>
    <inkml:trace contextRef="#ctx0" brushRef="#br0">9245 6103,'0'5,"13"1,14-1,24 0,12-2,10-1,0-1,2-1,-4 0,-9 0,-6 0,-3 0,-7 0,-3 0,-3-1,0 1,2 0,-1 0,5 0,4 0,-2 0,-1 0,-3 0,-5 0,-5 0,2 0,-2 0,2 0,0 0,-2 0,-2 0,2 0,0 0,3 0,0 0,-3 0,-1 0,1 0,1 0,1 0,2 0,-4 0,-2 0,-2 0,-2 0,0 0,2 0,6 0,2 0,-2 0,-2 0,-4 0,0 0,-3 0,4 0,1 0,0 0,-2 0,-1-4,-1-2,-1 0,4 2,1 1,4 1,0 0,-1 2,-3 0,4 0,7 0,2 0,1 1,-2-1,10-9,-1-3,-4 1,-3 2,1 2,-3 3,-1 2,-3 1,1 1,-2 1,-4-1,-3 0,-2 1,-3-1,0 1,4-1,4 0,2 0,4 0,-2 0,3 0,2 0,-2 0,1 0,-2 0,1 0,1 0,-1 0,1 0,-3 0,2 0,1 0,-2 0,2 0,-2 0,0 0,2 0,-1 0,-4 0,-4 0,2 0,-6 0</inkml:trace>
  </inkml:traceGroup>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9T05:44:36.730"/>
    </inkml:context>
    <inkml:brush xml:id="br0">
      <inkml:brushProperty name="width" value="0.02333" units="cm"/>
      <inkml:brushProperty name="height" value="0.02333" units="cm"/>
      <inkml:brushProperty name="color" value="#ED1C24"/>
      <inkml:brushProperty name="ignorePressure" value="1"/>
    </inkml:brush>
  </inkml:definitions>
  <inkml:traceGroup>
    <inkml:annotationXML>
      <emma:emma xmlns:emma="http://www.w3.org/2003/04/emma" version="1.0">
        <emma:interpretation id="{4E6EFFCB-7524-4E0C-A59F-535570CCFA21}" emma:medium="tactile" emma:mode="ink">
          <msink:context xmlns:msink="http://schemas.microsoft.com/ink/2010/main" type="writingRegion" rotatedBoundingBox="5996,2958 6042,2958 6042,2973 5996,2973"/>
        </emma:interpretation>
      </emma:emma>
    </inkml:annotationXML>
    <inkml:traceGroup>
      <inkml:annotationXML>
        <emma:emma xmlns:emma="http://www.w3.org/2003/04/emma" version="1.0">
          <emma:interpretation id="{C7F844FA-AA69-4300-955D-4772E6E888A8}" emma:medium="tactile" emma:mode="ink">
            <msink:context xmlns:msink="http://schemas.microsoft.com/ink/2010/main" type="paragraph" rotatedBoundingBox="5996,2958 6042,2958 6042,2973 5996,2973" alignmentLevel="1"/>
          </emma:interpretation>
        </emma:emma>
      </inkml:annotationXML>
      <inkml:traceGroup>
        <inkml:annotationXML>
          <emma:emma xmlns:emma="http://www.w3.org/2003/04/emma" version="1.0">
            <emma:interpretation id="{792AA1B2-B3AE-4ADA-9823-19756D68700C}" emma:medium="tactile" emma:mode="ink">
              <msink:context xmlns:msink="http://schemas.microsoft.com/ink/2010/main" type="line" rotatedBoundingBox="5996,2958 6042,2958 6042,2973 5996,2973"/>
            </emma:interpretation>
          </emma:emma>
        </inkml:annotationXML>
        <inkml:traceGroup>
          <inkml:annotationXML>
            <emma:emma xmlns:emma="http://www.w3.org/2003/04/emma" version="1.0">
              <emma:interpretation id="{12BF893F-BB91-4167-B962-51F6BA3B7AFF}" emma:medium="tactile" emma:mode="ink">
                <msink:context xmlns:msink="http://schemas.microsoft.com/ink/2010/main" type="inkWord" rotatedBoundingBox="5996,2958 6042,2958 6042,2973 5996,2973"/>
              </emma:interpretation>
              <emma:one-of disjunction-type="recognition" id="oneOf0">
                <emma:interpretation id="interp0" emma:lang="en-US" emma:confidence="0">
                  <emma:literal>i</emma:literal>
                </emma:interpretation>
                <emma:interpretation id="interp1" emma:lang="en-US" emma:confidence="0">
                  <emma:literal>- .</emma:literal>
                </emma:interpretation>
                <emma:interpretation id="interp2" emma:lang="en-US" emma:confidence="0">
                  <emma:literal>- v</emma:literal>
                </emma:interpretation>
                <emma:interpretation id="interp3" emma:lang="en-US" emma:confidence="0">
                  <emma:literal>:</emma:literal>
                </emma:interpretation>
                <emma:interpretation id="interp4" emma:lang="en-US" emma:confidence="0">
                  <emma:literal>- }</emma:literal>
                </emma:interpretation>
              </emma:one-of>
            </emma:emma>
          </inkml:annotationXML>
          <inkml:trace contextRef="#ctx0" brushRef="#br0">2344 524,'20'0,"6"0</inkml:trace>
        </inkml:traceGroup>
      </inkml:traceGroup>
    </inkml:traceGroup>
  </inkml:traceGroup>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9T05:44:06.659"/>
    </inkml:context>
    <inkml:brush xml:id="br0">
      <inkml:brushProperty name="width" value="0.02333" units="cm"/>
      <inkml:brushProperty name="height" value="0.02333" units="cm"/>
      <inkml:brushProperty name="color" value="#ED1C24"/>
      <inkml:brushProperty name="ignorePressure" value="1"/>
    </inkml:brush>
  </inkml:definitions>
  <inkml:traceGroup>
    <inkml:annotationXML>
      <emma:emma xmlns:emma="http://www.w3.org/2003/04/emma" version="1.0">
        <emma:interpretation id="{6A35A0C6-560E-4B49-8A4C-38429BE879B0}" emma:medium="tactile" emma:mode="ink">
          <msink:context xmlns:msink="http://schemas.microsoft.com/ink/2010/main" type="inkDrawing" rotatedBoundingBox="20448,6440 27634,6252 27638,6442 20453,6629" shapeName="Other"/>
        </emma:interpretation>
      </emma:emma>
    </inkml:annotationXML>
    <inkml:trace contextRef="#ctx0" brushRef="#br0">12242 3510,'5'0,"9"0,8 0,9 0,4 0,3 0,6 0,0 0,0 0,-2 0,-4 0,-4 0,1 0,-1 0,3 0,-1 0,8 0,0 0,-4 0,2 0,-2 0,0 0,-2 0,-2 0,-4 0,2 0,0 0,3 0,-1 0,-1 0,-3 0,7 0,5 0,9 0,13 0,5 0,-6 0,-5 0,-8 0,0 0,1 0,0 0,-5 0,-2 0,-3 0,-1 0,1 0,-1 0,0 0,-2 0,0 0,4 0,-2 0,0 0,-2 0,2 0,1 0,-1 0,1 0,-3 0,-4 0,-2 0,0 0,0 0,3 0,-1 0,-1 0,-3 0,2 0,0 0,3 0,4 0,0 0,2 0,-3 0,2-9,-3-2,-3-1,-3 3,-3 3,-2 2,-1 2,3 1,6 1,1 0,8 1,5-1,-2 0,0 1,-3-1,-5 0,-6 0,2 0,-2 0,2 0,0 0,-2 0,-2 0,2 0,0 0,3 0,0 0,-3 0,-1 0,2 0,-1 0,7-9,6-3,-1 1,-3 2,-5-2,-5 1,2 2,3 3,0 1,-3 3,-1 0,1 1,-1 1,3-1,0 1,7-5,-5-6,1-1,2 0,-1 4,0 1,-1 3,-4 2,-2 0,0 2,0-1,3 0,-1 1,-1-1,-3 1,2-1,0 0,-1 0,-2 0,-3 0,0 0,-1 0,4 0,1 0,-1 0,0 0,2 0,1 0,3 0,1 0,1 0,4 0,-1 0,1 0,-2 0,-5 0,-2 0,1 0,-1 4,-1 2,-3 0,-2-2,0-1,-1-1,3-1,2 0,-1 3,0 2,2-1,1 0,4 6,-1 3,7-2,5-2,-2-4,-4-2,-5-2,0-1,-2-1,2 4,-2 0,-1 2,-3-2,2-1,-1-1,0-1,-2-1,2 0,0 0,-5 0</inkml:trace>
  </inkml:traceGroup>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9T05:44:13.483"/>
    </inkml:context>
    <inkml:brush xml:id="br0">
      <inkml:brushProperty name="width" value="0.02333" units="cm"/>
      <inkml:brushProperty name="height" value="0.02333" units="cm"/>
      <inkml:brushProperty name="color" value="#ED1C24"/>
      <inkml:brushProperty name="ignorePressure" value="1"/>
    </inkml:brush>
  </inkml:definitions>
  <inkml:traceGroup>
    <inkml:annotationXML>
      <emma:emma xmlns:emma="http://www.w3.org/2003/04/emma" version="1.0">
        <emma:interpretation id="{3C26CE44-1C40-4028-8CA7-F89767F9C454}" emma:medium="tactile" emma:mode="ink">
          <msink:context xmlns:msink="http://schemas.microsoft.com/ink/2010/main" type="inkDrawing" rotatedBoundingBox="12135,16746 15005,16893 14975,17480 12105,17333" semanticType="enclosure" shapeName="Other"/>
        </emma:interpretation>
      </emma:emma>
    </inkml:annotationXML>
    <inkml:trace contextRef="#ctx0" brushRef="#br0">8894 8613,'0'-5,"-4"-1,-7 1,-10 0,-5 6,-3 7,-2 3,-3-1,-2-3,2 3,2 0,-2-3,0-2,-4-1,1-3,2 0,-6 8,-1 2,-2 0,2-2,3-3,5-2,3-2,2-2,3 5,4 5,7 10,6 6,3 7,5 3,1 4,1 5,0-3,9-2,7-8,5-10,8-9,4-6,4-5,9-2,2-2,0 0,2 0,5 1,-3 0,0 1,-7 0,0-1,-5 1,-4 0,-5 1,-2-1,-3 0,-1 0,4 0,1 0,0 0,0 0,2 0,0 0,5 0,-1 0,-2 0,-3 0,3 0,0 0,2 0,0 0,-3 0,-2 0,3 0,-1 0,4 0,-2 0,-1 0,-3 0,3 8,-1 4,3 0,0-3,-3-3,-1-2,1-1,1-3,1 0,1 0,-2 0,-3-1,3 0,-1 1,3 0,0 0,-2 0,-3 0,2 0,0 0,4 0,-2 0,-1 0,-3 0,3 0,-1 0,3 0,0 0,-3 0,-1 0,1 0,1 0,1 0,1 0,-2 0,-3 0,-6-4,-8-7,-8-5,-4-5,-4-7,-2-4,-1 0,0 0,-1-3,1 0,0 2,1 1,-10-2,-6-4,-6-1,-7 7,-4 9,-5 7,0 8,1 4,4 4,-3 1,1 1,-3-1,1 1,3-1,1 0,-1-1,-9 0,-11 0,-13 0,-4 0,0 0,0 0,-3 0,0 0,-2 0,-6 0,-2 0,4 0,11 0,13 0,12 0,4 0,4 0,0 0,2 0,1 0,2 0,-1 0,-6 0,0 0,2 0,-2 0,5 4,0 2,1 0,-4-2,1 0,-3-2,-4-2,1 1,-1-1,0 0,6 4,6 6,6 1,-3-1,-2-2,1-2,0-4,0 4,6 1</inkml:trace>
  </inkml:traceGroup>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9T05:44:22.596"/>
    </inkml:context>
    <inkml:brush xml:id="br0">
      <inkml:brushProperty name="width" value="0.02333" units="cm"/>
      <inkml:brushProperty name="height" value="0.02333" units="cm"/>
      <inkml:brushProperty name="color" value="#ED1C24"/>
      <inkml:brushProperty name="ignorePressure" value="1"/>
    </inkml:brush>
  </inkml:definitions>
  <inkml:traceGroup>
    <inkml:annotationXML>
      <emma:emma xmlns:emma="http://www.w3.org/2003/04/emma" version="1.0">
        <emma:interpretation id="{5B7CA48D-7208-4AA0-AE7C-9CF833D64C74}" emma:medium="tactile" emma:mode="ink">
          <msink:context xmlns:msink="http://schemas.microsoft.com/ink/2010/main" type="inkDrawing" rotatedBoundingBox="27037,17487 29344,17444 29352,17879 27045,17921" semanticType="enclosure" shapeName="Other"/>
        </emma:interpretation>
      </emma:emma>
    </inkml:annotationXML>
    <inkml:trace contextRef="#ctx0" brushRef="#br0">15834 9062,'0'-4,"-4"-2,-11 0,-12 2,-9 0,-4 2,0 2,4-1,2 1,8 5,8 5,6 11,7 6,3 2,2 2,6-1,6-5,10-7,5-6,3-6,2-4,2-1,2-2,-2 0,-2 0,-2-1,-2 2,0-1,2 1,2 0,4 0,0 0,-1 0,-2 0,1 0,1 0,-2 0,-2 0,2 0,1 0,3 0,0 0,-3 0,-1 0,-3 0,-2 0,8 0,3 0,-3 0,0 0,-4 0,-2 0,-2 5,-1 5,-1 1,0 4,-1-1,1-4,4-2,2-3,4-2,5-3,0 0,2 0,-2-1,1 0,2 1,-1 0,-1 0,-1 0,0 0,7 0,0 0,-4 0,-5 0,-5-5,-3-1,-3 1,-2-9,0-1,-1-3,0 2,1 3,-5 1,-6-4,-1-7,-2-9,-4-4,-8 1,-7 6,-8 3,-6 6,1 2,0 0,-2-2,-1 3,-2 4,-5 5,-1 2,-1 4,0 1,-2 2,0-1,-4 1,1 0,2-1,3 1,-3-1,0 0,-1 1,-2-1,4-1,2 1,2 0,2 0,0 0,2 0,0 0,-4 0,-2 0,-4 0,0 0,1 0,2 0,-1 0,-1 0,2 5,2 5,2 2,1-2,1-2,-3-3,-2-2,-9 3,-1 0,2 0,-2-2,3-2,-2 0,2-1,-1-1,-8 4,1 2,4-1,3 0,2-2,1 3,3 1,-10-1,-7 7,1 7,8-1</inkml:trace>
  </inkml:traceGroup>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9T05:44:35.714"/>
    </inkml:context>
    <inkml:brush xml:id="br0">
      <inkml:brushProperty name="width" value="0.02333" units="cm"/>
      <inkml:brushProperty name="height" value="0.02333" units="cm"/>
      <inkml:brushProperty name="color" value="#ED1C24"/>
      <inkml:brushProperty name="ignorePressure" value="1"/>
    </inkml:brush>
  </inkml:definitions>
  <inkml:traceGroup>
    <inkml:annotationXML>
      <emma:emma xmlns:emma="http://www.w3.org/2003/04/emma" version="1.0">
        <emma:interpretation id="{14B1A57B-8250-49E6-9724-445F9601C74B}" emma:medium="tactile" emma:mode="ink">
          <msink:context xmlns:msink="http://schemas.microsoft.com/ink/2010/main" type="inkDrawing"/>
        </emma:interpretation>
      </emma:emma>
    </inkml:annotationXML>
    <inkml:trace contextRef="#ctx0" brushRef="#br0">9414 2855</inkml:trace>
  </inkml:traceGroup>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9T05:44:34.848"/>
    </inkml:context>
    <inkml:brush xml:id="br0">
      <inkml:brushProperty name="width" value="0.02333" units="cm"/>
      <inkml:brushProperty name="height" value="0.02333" units="cm"/>
      <inkml:brushProperty name="color" value="#ED1C24"/>
      <inkml:brushProperty name="ignorePressure" value="1"/>
    </inkml:brush>
  </inkml:definitions>
  <inkml:traceGroup>
    <inkml:annotationXML>
      <emma:emma xmlns:emma="http://www.w3.org/2003/04/emma" version="1.0">
        <emma:interpretation id="{BA668CF9-EDA3-419E-92D2-8E0885CFF74A}" emma:medium="tactile" emma:mode="ink">
          <msink:context xmlns:msink="http://schemas.microsoft.com/ink/2010/main" type="inkDrawing" rotatedBoundingBox="24195,8745 24210,8745 24210,8760 24195,8760" shapeName="Other"/>
        </emma:interpretation>
      </emma:emma>
    </inkml:annotationXML>
    <inkml:trace contextRef="#ctx0" brushRef="#br0">14114 4544</inkml:trace>
  </inkml:traceGroup>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9T05:44:37.682"/>
    </inkml:context>
    <inkml:brush xml:id="br0">
      <inkml:brushProperty name="width" value="0.02333" units="cm"/>
      <inkml:brushProperty name="height" value="0.02333" units="cm"/>
      <inkml:brushProperty name="color" value="#ED1C24"/>
      <inkml:brushProperty name="ignorePressure" value="1"/>
    </inkml:brush>
  </inkml:definitions>
  <inkml:traceGroup>
    <inkml:annotationXML>
      <emma:emma xmlns:emma="http://www.w3.org/2003/04/emma" version="1.0">
        <emma:interpretation id="{55041106-6D81-429E-96F1-BCD49ECCD274}" emma:medium="tactile" emma:mode="ink">
          <msink:context xmlns:msink="http://schemas.microsoft.com/ink/2010/main" type="writingRegion" rotatedBoundingBox="7174,2225 7896,2225 7896,2345 7174,2345"/>
        </emma:interpretation>
      </emma:emma>
    </inkml:annotationXML>
    <inkml:traceGroup>
      <inkml:annotationXML>
        <emma:emma xmlns:emma="http://www.w3.org/2003/04/emma" version="1.0">
          <emma:interpretation id="{BBA84F92-63EB-4D5C-8DFC-F43A4E8A5014}" emma:medium="tactile" emma:mode="ink">
            <msink:context xmlns:msink="http://schemas.microsoft.com/ink/2010/main" type="paragraph" rotatedBoundingBox="7174,2225 7896,2225 7896,2345 7174,2345" alignmentLevel="1"/>
          </emma:interpretation>
        </emma:emma>
      </inkml:annotationXML>
      <inkml:traceGroup>
        <inkml:annotationXML>
          <emma:emma xmlns:emma="http://www.w3.org/2003/04/emma" version="1.0">
            <emma:interpretation id="{636A47D0-F274-414D-BBF3-E0CCBF3BA1C4}" emma:medium="tactile" emma:mode="ink">
              <msink:context xmlns:msink="http://schemas.microsoft.com/ink/2010/main" type="line" rotatedBoundingBox="7174,2225 7896,2225 7896,2345 7174,2345"/>
            </emma:interpretation>
          </emma:emma>
        </inkml:annotationXML>
        <inkml:traceGroup>
          <inkml:annotationXML>
            <emma:emma xmlns:emma="http://www.w3.org/2003/04/emma" version="1.0">
              <emma:interpretation id="{22854B3E-486E-415A-BD33-B598FF22D1C3}" emma:medium="tactile" emma:mode="ink">
                <msink:context xmlns:msink="http://schemas.microsoft.com/ink/2010/main" type="inkWord" rotatedBoundingBox="7174,2330 7189,2330 7189,2345 7174,2345"/>
              </emma:interpretation>
            </emma:emma>
          </inkml:annotationXML>
          <inkml:trace contextRef="#ctx0" brushRef="#br0">5604 1336</inkml:trace>
        </inkml:traceGroup>
        <inkml:traceGroup>
          <inkml:annotationXML>
            <emma:emma xmlns:emma="http://www.w3.org/2003/04/emma" version="1.0">
              <emma:interpretation id="{0B5F747F-5DC8-48AA-8900-35A984B6E3D9}" emma:medium="tactile" emma:mode="ink">
                <msink:context xmlns:msink="http://schemas.microsoft.com/ink/2010/main" type="inkWord" rotatedBoundingBox="7881,2225 7896,2225 7896,2240 7881,2240"/>
              </emma:interpretation>
            </emma:emma>
          </inkml:annotationXML>
          <inkml:trace contextRef="#ctx0" brushRef="#br0" timeOffset="-464">6311 1231</inkml:trace>
        </inkml:traceGroup>
      </inkml:traceGroup>
    </inkml:traceGroup>
  </inkml:traceGroup>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9T05:43:58.363"/>
    </inkml:context>
    <inkml:brush xml:id="br0">
      <inkml:brushProperty name="width" value="0.02333" units="cm"/>
      <inkml:brushProperty name="height" value="0.02333" units="cm"/>
      <inkml:brushProperty name="color" value="#ED1C24"/>
      <inkml:brushProperty name="ignorePressure" value="1"/>
    </inkml:brush>
  </inkml:definitions>
  <inkml:traceGroup>
    <inkml:annotationXML>
      <emma:emma xmlns:emma="http://www.w3.org/2003/04/emma" version="1.0">
        <emma:interpretation id="{0935E32C-1CC9-4B9A-B800-412116A31A1F}" emma:medium="tactile" emma:mode="ink">
          <msink:context xmlns:msink="http://schemas.microsoft.com/ink/2010/main" type="writingRegion" rotatedBoundingBox="11338,5210 11353,5210 11353,5225 11338,5225"/>
        </emma:interpretation>
      </emma:emma>
    </inkml:annotationXML>
    <inkml:traceGroup>
      <inkml:annotationXML>
        <emma:emma xmlns:emma="http://www.w3.org/2003/04/emma" version="1.0">
          <emma:interpretation id="{F9DE86DC-759C-4BE3-A50E-A27405BBBF3E}" emma:medium="tactile" emma:mode="ink">
            <msink:context xmlns:msink="http://schemas.microsoft.com/ink/2010/main" type="paragraph" rotatedBoundingBox="11338,5210 11353,5210 11353,5225 11338,5225" alignmentLevel="1"/>
          </emma:interpretation>
        </emma:emma>
      </inkml:annotationXML>
      <inkml:traceGroup>
        <inkml:annotationXML>
          <emma:emma xmlns:emma="http://www.w3.org/2003/04/emma" version="1.0">
            <emma:interpretation id="{91256400-7D23-4731-A271-77036AD7F9B1}" emma:medium="tactile" emma:mode="ink">
              <msink:context xmlns:msink="http://schemas.microsoft.com/ink/2010/main" type="line" rotatedBoundingBox="11338,5210 11353,5210 11353,5225 11338,5225"/>
            </emma:interpretation>
          </emma:emma>
        </inkml:annotationXML>
        <inkml:traceGroup>
          <inkml:annotationXML>
            <emma:emma xmlns:emma="http://www.w3.org/2003/04/emma" version="1.0">
              <emma:interpretation id="{0D7097E2-48E1-44E4-9DBB-2DED44B0C638}" emma:medium="tactile" emma:mode="ink">
                <msink:context xmlns:msink="http://schemas.microsoft.com/ink/2010/main" type="inkWord" rotatedBoundingBox="11338,5210 11353,5210 11353,5225 11338,5225"/>
              </emma:interpretation>
            </emma:emma>
          </inkml:annotationXML>
          <inkml:trace contextRef="#ctx0" brushRef="#br0">7686 2776</inkml:trace>
        </inkml:traceGroup>
      </inkml:traceGroup>
    </inkml:traceGroup>
  </inkml:traceGroup>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17-08-09T07:22:25.758"/>
    </inkml:context>
    <inkml:brush xml:id="br0">
      <inkml:brushProperty name="width" value="0.05292" units="cm"/>
      <inkml:brushProperty name="height" value="0.05292" units="cm"/>
      <inkml:brushProperty name="color" value="#FF0000"/>
    </inkml:brush>
  </inkml:definitions>
  <inkml:trace contextRef="#ctx0" brushRef="#br0">4798 7161 0,'17'0'125,"1"0"-110,35 0 1,-18 0 0,1 0-1,-19 18 1,18-18 15,-17 0-15,17 0-1,1 0 1,-19 0-16,1 0 16,17 0-1,-17 0 1,-1 0 0,19 0-1,17 0 1,-36 0-1,1 0 1,0 0 47,17 0-48,-17 0 1,34 0-1,-34 0 17,0 0-1,17 0-15,-17 0-1,35 0 1,-36 0-1,1 0 1,17 0 0,-17 0-1,35 0 17,-18 0-32,-17-18 15,17 18 1,0 0-1,18-35 1,-18 35 31,1-18-31,-1-17-1,-17 18 1,17-19 31,-18 1-32,-17 17 1,0-17 0,0 17 30,0 1-30,0-1 0,0-17 15,0 17-15,0 1-1,0-1 1,0-17-1,0 17 17,0-17-17,0 17 1,0 1 0,-35 17-1,-18 0 1,18 0-1,-18 0 1,18 0 0,-53 0 15,70 0-15,-35 0-1,18 0 16,17 0-15,-17 0 109,-36 0-109,36 0-16,-18 0 31,18 0-15,17 0-1,1 0 1,-1 0-1,-35 0 17,18 0-17,-1 0 17,19 0-17,-36 0 1,18 0-1,-1 0 1,-17 0 0,36 0-1,-19 0 17,1 0-17,18 0 1,-19 0-1,-17 0 1,18 0 15,-18 0-15,36 0 0,-1 0-1,0 0 1,-17 0-1,17 0 1,1 0 15,-19 0 1,1 0-17,0 0 1,17 0-1,-17 0 1,0 0 15,17 0-15,-17 0 15,17 0 16,0 0-31,1 0 46,-18 0-31,17 0-15,0 0 0,1 17 15,-1 1 16,0 17-16,18-17-15,0-1 31,0 1-32,0 0 1,0 35-1,0-18 17,0-18-17,0 1 1,0 0 0,0 17-1,0-17 32,0 17-31,0-17 140,18-1-140,0 1-1,-1-18 1,19 0-1,-19 17 1,18-17 15,1 0-15,-19 0 15,1 0 0,0 0-31,-1 0 16,1 0 0,35 0-1,-36 0 17,19 0-17,-19 0 1,1 0-1,0 0 1,17 0 0,-17 0 15,17 0 0,-17 0-15,17 18-1,-18 0 1,1-18 0,0 0 15,17 0-15,-17 0 30,-1 0 17,1 0-16,0 17-32,-1 1 17,1 0-1,-1-18 63</inkml:trace>
  <inkml:trace contextRef="#ctx0" brushRef="#br0" timeOffset="6533.4591">20091 7267 0,'17'0'125,"54"0"-110,17 0 1,0 0 0,-17 0-1,-54 0 16,1 0-15,0 0 0,-1 0-1,1 0 1,0 0 0,-1 0-16,36 0 31,0 36 0,-18-36-15,-17 0-1,0 0 1,-1 0 0,36 0-1,-17 0 1,-19 0-1,18 0 1,1 0 0,17 0-1,-36 0 1,19 0 0,-1 0-1,0 0 1,-17 0 15,17 0 0,0 0-15,1 0 0,-1 0-1,0 0 1,-17 0-1,17 0 1,-17 0 0,-1 0 46,36 0-31,-35-18 1,0 0-32,-1 18 15,18-35 32,-17 17 16,17-17-48,-35 0 48,0 17-48,0-17 1,0 17 15,0-17 1,0 0-1,0 17 0,0 0 0,0 1-15,-53-19 0,36 19-1,-18-18 1,17 17-1,-35-53 17,35 54-1,1 17-15,-1-18-1,-17-17 1,17 35 31,-17 0-47,17 0 31,-17 0-31,0-18 16,-1 18-1,1 0 1,-18 0-1,18 0 17,17 0-17,-17 0 1,-53 0 0,35 0-1,0 0 1,35 0-1,-35 0 1,36 0 0,-18 0-1,-18 0 1,35 18 0,0-18-1,1 0 1,-19 0 15,19 0 0,-1 0-31,0 0 16,-17 0 0,-18 0-1,18 0 1,17 0-1,-17 0 1,17 0 0,-34 0-1,16 0 1,1 35 0,17-35-1,-35 18 16,18-18-15,18 0 15,-36 35-15,35-35 0,-17 0-1,-18 18 1,35-18-1,0 0 1,-17 0 0,0 0 31,17 0-32,-35 17 1,53 1 93,-17 0-109,-1 17 31,0-35-15,18 17 0,-17 19 15,17-19-15,0 1-1,0 0 1,0-1-1,0 19 64,0-19-33,0 18 33,0-17-33,17 0-30,1-18 0,17 17 15,-35 1 0,18-18-15,35 0-1,-18 0 17,-17 0-17,-1 0 1,1 0 0,35 0-1,-18 0 1,-17 0-1,0 0 64,-1 0-48,19 35-16,-19-35 17,18 0-1,-17 0 0,0 18-15,17 0 31,-17-1 0,-1-17-16,1 18 0,0-18-15,-1 0 46,1 0-46,17 0-1,-17 18 17,-1-18 15,19 0-32,-1 0 32,-17 0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17-08-09T18:23:03.059"/>
    </inkml:context>
    <inkml:brush xml:id="br0">
      <inkml:brushProperty name="width" value="0.05292" units="cm"/>
      <inkml:brushProperty name="height" value="0.05292" units="cm"/>
      <inkml:brushProperty name="color" value="#FF0000"/>
    </inkml:brush>
  </inkml:definitions>
  <inkml:trace contextRef="#ctx0" brushRef="#br0">13000 5221 0,'18'0'141,"-1"0"-125,18 0-16,-17 0 15,35 0 1,-18 0-1,18-18 1,-35 1 172,-1 17-173,1 0-15,17 0 16,1 0 15,-19 0-15,1 0-1,0 0 1,-1 0 0,18 0-1,18 0 1,-17 0 31,-19 0-32,1 17 1,0 1 0,17 0 15,18-18-16,-18 35 1,-17-35 0,-1 0 156,19 0-157,-1 0-15,0 0 16,-17 0-16,-1 0 94,19 0-94,-1 0 31,-17 0 63,35 0-79,-18 0 1,18 0-16,-36 0 15,36 0 1,-35 0 0,0 0 46,-1 0-62,1 0 16,0 0-16,-1 0 31,1 0-31,-18-18 141,35 1 452,-17 17-577,17 0 15,-17 0 172,17 0-187,-17 0 78,17 0-94,0 0 15,-17 0-15,17 0 32,-17 0 218,-1 35-235,1-35 1,0 0 15,-1 0-31,1 0 16,-1 18-1,1-1 17,0-17 30,-1 0-62,1 0 16,0 18-1,-1-18 1,19 0 78,-19 0-79,19 0-15,-19 0 16,18 0-16,1 0 78,-19 0-62,19 0-1,-19 0 32,19 0-31,-19 0-16,-17-18 16,35 18-1,1 0 48,-19 0-48,19 0-15,-1 0 78,-17 0-62,17 0 0,-18 0-1,19 0 63,-1-17-62,-35-1-16,18 18 16,35 0-1,0-18 1,-18 18 62,-18 0 797,19 0-828,-1 0 15,-17 0-46,-1 0 93,1 0-93,17 0-16,-17 0 16,-1 18 31,1-18-16,0 0-16,-1 18 48,1-1-47,17 1-1,-17-18 95,0 0-48,-1 0-46,1 0-1,17 0-15,18 0 110,-35 0-110,-1 0 15,1 0-15,17 0 63,-17 0-32,0 0 0,-1 0-31,18 0 16,-17 0 15,0 0 0,-1 0-15,19 0 47,-19 0-48,1-18 1,17 18 78,-35-35 171,35 35 266,-17 0-452,0 0-48,-1 0 0,19 0 16,-19 0-31,19 0-1,-19 0 1,1 0 31,-1 0-32,19 0 32,17 0 141,-36 0-188,19 0 15,-19 0 17,1 0-17,0 0-15,17 0 63,-18 0-48,19 0 1,-19 0 0,19 0 15,-19 0 63,1 0-79,0 0 16,17 0 32,-18 0-47,-17 18-16,18-1 31,0-17-16,17 0 17,-17 0-1,-1 0-15,1 0-16,17 0 62,-17 0 47,17 0-109,-17 0 47,17 0 16,0 0-1,-17 0-62,35-17 16,-35-1 46,17 18-30,-18 0-1,1-18-15,17 18 77,-17 0 32,17 0-93,-17 0 46,0 0-63,-1 0 48,18 0 15,-17 0-62,17 0 62,-17 0-47,0 0 16,-1 0 0,19 0 46,-19 0-61,18 0-1,-17 0 0,0 0 0,17 18 16,-17-18-31,-1 0 15,19 0 79,-1 0-1,-17 0-78,17 0 0,-18 18-31,-17-1 16,18-17 156,-18 18-110,35-18 63,1-18-46,-1-17-17,-17 35-15,17-18-16,-18 18 16,19 0 31,-19 0-62,19-35-1,-36 53 360,0 17-265,0-17-95,17-1 345,1-17-345,0 0-15,17 0 94,-18 0-94,-17-17 16,18 17-16,0 0 15,17 0 17,-17 0-1,17 0 31,-17 0-30,-1 0 15,1 0-16,17 0 47,-17 0-31,-1 0-32,1 0 1</inkml:trace>
  <inkml:trace contextRef="#ctx0" brushRef="#br0" timeOffset="4439.9792">15981 5292 0</inkml:trace>
  <inkml:trace contextRef="#ctx0" brushRef="#br0" timeOffset="5024.1789">16316 5292 0</inkml:trace>
  <inkml:trace contextRef="#ctx0" brushRef="#br0" timeOffset="5519.1245">16175 5292 0</inkml:trace>
  <inkml:trace contextRef="#ctx0" brushRef="#br0" timeOffset="5888.21">16069 5292 0</inkml:trace>
  <inkml:trace contextRef="#ctx0" brushRef="#br0" timeOffset="6248.1187">15998 5292 0</inkml:trace>
  <inkml:trace contextRef="#ctx0" brushRef="#br0" timeOffset="6639.3658">16069 5292 0,'35'0'109,"18"0"-93</inkml:trace>
  <inkml:trace contextRef="#ctx0" brushRef="#br0" timeOffset="7216.5662">16228 5292 0,'17'0'156,"19"0"-140</inkml:trace>
  <inkml:trace contextRef="#ctx0" brushRef="#br0" timeOffset="8760.059">15910 5309 0</inkml:trace>
  <inkml:trace contextRef="#ctx0" brushRef="#br0" timeOffset="10439.9727">14940 5345 0</inkml:trace>
  <inkml:trace contextRef="#ctx0" brushRef="#br0" timeOffset="11232.3942">14905 5309 0</inkml:trace>
  <inkml:trace contextRef="#ctx0" brushRef="#br0" timeOffset="12255.5921">13670 5221 0,'35'0'109</inkml:trace>
  <inkml:trace contextRef="#ctx0" brushRef="#br0" timeOffset="13175.6998">13829 5203 0</inkml:trace>
  <inkml:trace contextRef="#ctx0" brushRef="#br0" timeOffset="13600.2013">13758 5203 0</inkml:trace>
  <inkml:trace contextRef="#ctx0" brushRef="#br0" timeOffset="13992.2107">13952 5256 0</inkml:trace>
  <inkml:trace contextRef="#ctx0" brushRef="#br0" timeOffset="15120.1955">14005 5221 0</inkml:trace>
  <inkml:trace contextRef="#ctx0" brushRef="#br0" timeOffset="15480.0445">13952 5221 0</inkml:trace>
  <inkml:trace contextRef="#ctx0" brushRef="#br0" timeOffset="15760.1352">13935 5221 0</inkml:trace>
  <inkml:trace contextRef="#ctx0" brushRef="#br0" timeOffset="16280.1261">14146 5221 0</inkml:trace>
  <inkml:trace contextRef="#ctx0" brushRef="#br0" timeOffset="16680.0455">14182 5186 0</inkml:trace>
  <inkml:trace contextRef="#ctx0" brushRef="#br0" timeOffset="17295.6125">14217 5186 0</inkml:trace>
  <inkml:trace contextRef="#ctx0" brushRef="#br0" timeOffset="18888.147">14041 5239 0</inkml:trace>
  <inkml:trace contextRef="#ctx0" brushRef="#br0" timeOffset="19424.6634">14199 5221 0</inkml:trace>
  <inkml:trace contextRef="#ctx0" brushRef="#br0" timeOffset="19791.1568">14252 5221 0,'36'0'125</inkml:trace>
  <inkml:trace contextRef="#ctx0" brushRef="#br0" timeOffset="20808.3424">14358 5203 0</inkml:trace>
  <inkml:trace contextRef="#ctx0" brushRef="#br0" timeOffset="21375.6089">14270 5203 0</inkml:trace>
  <inkml:trace contextRef="#ctx0" brushRef="#br0" timeOffset="21800.0759">14058 5239 0</inkml:trace>
  <inkml:trace contextRef="#ctx0" brushRef="#br0" timeOffset="22255.5706">13899 5239 0</inkml:trace>
  <inkml:trace contextRef="#ctx0" brushRef="#br0" timeOffset="23232.2239">13705 5239 0</inkml:trace>
  <inkml:trace contextRef="#ctx0" brushRef="#br0" timeOffset="25335.7083">12947 5203 0</inkml:trace>
  <inkml:trace contextRef="#ctx0" brushRef="#br0" timeOffset="57392.4605">19103 8484 0,'-18'0'156,"1"0"-141,-19 0 1,1 0 47,0 0-48,17 0 1,1 0-1,-19 0 17,19 0-32,-19 0 15,1 0 1,0 18 0,0 0-1,-18-18 1,35 0 15,-35 0-15,35 0-1,-35 0 1,1 0 0,16 0 30,1 0-46,17 0 16,-52 0-16,-36 0 16,18 0-1,35 0 1,35 0 62,-35 0-62,-53 0-16,54 0 15,-19 0 1,18 0 0,18 0 62,-18 0-63,35 0-15,-35 17 16,18-17-16,17 18 156,18 35 0,0-36-156,0 1 16,0 0 78,0 17-79,36 0-15,-1 1 32,-17-19 61,17 18-77,-17-17-16,-1 0 16,18 17 15,-17-17-15,0-1-1,17-17 48,-17 0-48,35 18-15,-1 0 16,1-18 0,-17 0-1,-1 0 16,-17 0-15,17 0 0,0 0-1,36 0 1,-1 0 0,1 0-1,-36 0-15,0 0 16,18 0-1,-17 0 1,-1 0 15,53 0-15,53 17 0,-70-17-1,-18 0 1,-36 0-1,1 0 17,35 0-17,0 0 1,0 0 0,-18 0-16,0 0 15,-17 0 1,35 0-1,35 0 1,18 0 0,-36 0-1,-17 0 1,-17 0 31,-19 0-47,89 0 15,-53 0 1,70-17 0,-87 17-1,-1 0 32,0-36-16,-17 36-31,0-17 16,17-1 0,-18 0-1,1 1 1,-18-1 0,35-17-1,-35 17 1,0-17-1,0 0 17,0 17-17,0-17 1,0 17 0,-35-35-1,0 36 1,0-1-1,17 18 17,-53-18-17,54 1-15,-72-1 16,72 0 0,-1 18-1,-88 0 1,18 0-1,0 0 1,70 0 15,1 0-15,-19 0 0,-16 0-1,-1 0 1,0 0-1,17 0-15,19 0 32,-19 0-17,-34 0 1,35 0 0,-1 0 62,19 0-78,-1 0 15,-17 0-15,0 0 16,-1 0 0,19 0-1,-19 0 16,19 0-15,-54 0 0,-17 0-1</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17-08-09T07:27:26.564"/>
    </inkml:context>
    <inkml:brush xml:id="br0">
      <inkml:brushProperty name="width" value="0.05292" units="cm"/>
      <inkml:brushProperty name="height" value="0.05292" units="cm"/>
      <inkml:brushProperty name="color" value="#FF0000"/>
    </inkml:brush>
  </inkml:definitions>
  <inkml:trace contextRef="#ctx0" brushRef="#br0">5662 10160 0,'18'0'172,"17"0"-125,-17 0 15,-1-18-46,1 18 109,17 0-47,-17 0-62,17 0 124,-17 0-124,17 0-16,0 0 47,-17 0-32,17 0 1,1 0 0,-19 0 15,18 0-16,-17-17 17,0-1-17,-1 18 1,1 0 0,0 0 15,-1 0 47,19 0-47,-19 0-15,18 0-1,-17 0 95,0 0-95,17 0 1,0 0 0,1 0-1,-19 0 32,1 0 0,-1 0-31,19 0 15,-19 0 31,19 0-46,-19 0 0,1 0 15,0 0 0,35 0-15,-18 0-1,-18 0 17,1 0-1,0-18-15,17 18-1,0-35 1,-17 35 31,0-17 0,-1-1-16,-17-17 94,0 17-31,0-17-79,0 17 1,-17 0-1,-19 1 1,1-1 15,-36 18 1,54 0-17,-1 0 1,-35 0-1,18 0 1,17 0 0,-17 0-1,-18 0 1,0 0 0,36 0-1,-19 0 1,1 0-1,17 0 1,1 0 15,-19 0-15,1 0 0,-18 0-1,36 0 1,-1 0-1,0 0 1,-17 0 0,17 0-1,-17 0 1,18 0 0,-1 0-1,0 0 1,-35 0-1,0 0 17,36 0-17,-36 0 1,0 0 0,18 0-1,-18 0 1,35 0-1,-17 0 1,17 0 0,1 0-1,-36 0 17,35 0-17,-17 0-15,17 0 31,-17 0 1,0 0-1,17 0-15,-17 35 62,17-17-31,18 0-16,0-1-16,0 19 1,0-19 15,0 1 1,0 0-1,0 17 0,0-18-15,35 1-1,-17-18 1,0 18 31,-1-18 0,1 0-16,-1 17-15,1 1-1,0-18 1,-1 0-1,19 0 1,-1 0 31,-17 0-47,34 0 31,-16 0-15,-1 0 31,-17 0-32,17 0 32,-17 0 0,17 0-31,0 0 31,-17 0-32,17 0 1,-17-18-1</inkml:trace>
  <inkml:trace contextRef="#ctx0" brushRef="#br0" timeOffset="6582.8355">17074 11165 0,'18'-17'234,"0"17"-218,17 0-1,-17 0 48,17 0-47,-17 0-1,-1 0 1,1 0 15,17 0 0,0 0-15,-17 0 0,17 0 30,18 0-30,0 0 15,0 0 1,0 0-17,-18 0 1,1 0-1,-19 0 17,36 0-17,-18 0 1,18 0 15,0 0 0,-18 0-15,1 0 0,17 0-1,-18 0 1,-17 0 0,17 0-1,-17 0 1,34 0 15,-16 0 0,-1 0 16,0-35-31,-17 17 15,0 0 0,-1 1-15,-17-19 0,0 1 62,0 17-63,0-17 1,0 17 46,0-17-46,-17 18 31,-19-1-31,19 0-1,-1 1 1,-35-19 15,0 19-15,18 17-1,-18 0 17,18 0-17,-18 0 1,-18 0-1,1 0 17,17 0-17,0 0 1,18 0 0,-18 0 15,-18 0-16,18 0 1,-17 17 0,52-17-1,-17 0 17,17 0-17,-17 0 1,-1 0 15,19 0-15,-18 0-1,-1 0 1,19 0 0,-19 0 15,19 0-16,-19 0 1,19 0 0,-1 0-1,1 18 1,-1 0 15,0-18 0,-17 17 1,17-17 61,1 18-14,17 17-48,0-17 0,0 17 0,0-17-15,-36-1 0,36 1 15,0 17-16,0-17 1,0 17 15,0-17 63,18-18-63,17 35 1,-17-35-17,35 0 1,-18 0-1,0 0 17,-17 0-17,17 0 95,-17 0-95,17 0 32,1 0-16,-19 0-15,36 0 15,-18 0-15,-17 0 0</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17-08-09T17:32:51.328"/>
    </inkml:context>
    <inkml:brush xml:id="br0">
      <inkml:brushProperty name="width" value="0.05292" units="cm"/>
      <inkml:brushProperty name="height" value="0.05292" units="cm"/>
      <inkml:brushProperty name="color" value="#FF0000"/>
    </inkml:brush>
  </inkml:definitions>
  <inkml:trace contextRef="#ctx0" brushRef="#br0">14041 5486 0,'0'-18'125,"52"18"-109,-16 0-16,34 0 16,-17 0-16,18 0 15,17 0 1,-53 18 0,36-18-1,-36 0 16,-17 0-15,17 0 0,-17 0-16,-1 0 15,1 0 1,17 0 0,-17 0-1,17 0 32,0 0-31,1 0-1,-1 0 1,0 0 0,-17 0-1,17 0 1,-17 0 15,17 0-31,-17 0 16,17 0 15,18 0-15,-18 0-1,18 0 1,0 0-1,-35 0 1,52 0 0,1 0-1,-54 0 1,1 0 0,17 0-1,-17 0-15,17 0 16,18 0 15,-18 0-15,-17 0-1,17 0 48,1 0-48,-19 0 1,19 0 0,-19 0 46,1 0-62,-1 0 16,19 0-16,-19 0 15,19 0 17,-19 0-32,19 0 31,16 0-15,-16 0-1,-19 0 1,1 0-16,17 0 15,1 0 1,-1 0 0,-17 0 15,17 0-15,-18 0 15,1 0-31,53 0 15,-54 0 1,1 0 0,17 0 15,-17 0-31,52 0 16,19 0-1,16 0 1,-69 0-1,-19 0 1,19 0 0,-19 0 171,19 0-171,-1 0 15,-18 0-15,19 0-1,17 0-15,-36 0 16,54 0 0,52 0-1,-52 0-15,-18 0 16,0 0-1,-18 0 17,-17 0 93,17 0-110,-17 0 32,-1 17-31,1-17-16,17 0 15,-17 0 1,17 0 0,18 0-1,35 0 17,-17 18-17,17-18 1,-18 0-1,-17 35-15,-17-35 32,-19 0-17,19 0 1,-36 18 0,35-18 15,-18 0-31,19 0 47,-19 0-16,19 0-15,-1 0-1,-17 0 1,17 0-1,-18-18 1,19 18 0,-19 0-1,1 0 1,0 0 0,35 0-1,-1 0 1,-34-17-1,0 17 1,17 0 0,18 0 15,-35 0-15,17 0-1,18-18 1,0 18-1,-18 0 1,0 0 0,-17 0-1,35 0 1,-18 0 0,-17 0-1,17 0 1,-17 0-1,-1 0-15,1 0 16,17 0 0,18 0-1,0 0 17,-18 0-17,1 0 1,-19 18-1,36-18 1,-18 0 0,1 0-1,-1 0 1,-17 0 0,-1 0-1,1 0 1,17 0-1,0 0 1,54 0 0,-36 0-1,-1 0 17,-16 0-1,17 0-16,-18 0 1,-17 0 0,17 0-1,-17 0 1,17 0 0,0 0 30,-17 0-30,17 0 15,-17 0-31,17 0 16,18 0 0,-18 0-1,18 0 1,0 0-1,0 0 17,-18 17-17,0-17 1,-17 0 0,17 0-1,-17 0 1,17 0-1,-17 0 1,0 0 0,-1 0 15,1 0-15,-1 0-1,1 0 1,0 18-1,-1-18 1,1 0 0,17 0-1,1 0 1,-1 0 0,-18 0-1,19 35 1,17-35-1,-36 0 1,1 0 0,0 0-16,17 0 15,-18 0 1,19 0 15,-1 0-15,-17 0-1,17 0 1,-17 0 15,17 0-15,-17 0 0,-1 0-1,1 0 16,-1-17-15,1-1-16,17 18 16,1 0-1,-1 0 1,0 0 0,-17-53 15,-1 53-16,1 0 1,0 0 0,-1 0 15,1 0-15,17 0 15,-17 0 16,0 0-47,-1 0 15,18 0 17,-17 0-1,17 0-16,-17 0 1,17 0 0,18 0-1,0 0 1,-18 0 0,1 0-1,-19 0 1,19 0-1,-19 0 1,19 0 0,-1 0 15,-18 0 0,19 0-15,-19 0-1,19 0 1,-1 0 15,-17 0-15,17 0 0,-18 0-1,19 0 1,-1 0 15,-17 0-15,17 0-1,-17 0 1,17 0 0,0 0 15,-17 0-16,17 0 1,-17 0 0,17 0-1,0 0 1,-17 0 0,17 0-1,71 0 1,-88 0-1,35 0-15,-18 0 16,0 0 15,-17 0 16,-1 0 16,1 0-16,0 0-16,-1 0 0,1 0 0,0 0-15,-1 0 62,1 0 0,17 0-47,0 0 48,-17 0-79,17 0 15,-17 0 16,17 0 16,1 0 63,-19 0-48,18 0-31,-17 0-15,17 0 15,1 0 16,-19 0-31,36 0-16,-18 0 31,-17 0-15,17 0-1,-17 0 79,0 0-94,-1 0 47,19 0-31,-19 0 30,1 0-30,0 0-16,17 0 16,-18 0-1,19 0-15,-1 0 16,-17 0 0,17 0-1,-17 0 1,-1 0 78,1 0-94,-1 0 93,1 0-77,0 0 125,17 0-79,-17 0-62,-1 0 31,1 0-31,17 0 188,-17 0-173,-1 0 64,1 0-79,0 0 46,-1 0 1,1 0 0,17 0 47,-17 0-78,17 0 15,-17 0 16,0 0-16,-1 0-15,18 0-1,-17 0 1,17 0 15,-17 0 63,0 0-63,-1 0 0,19 0 32,-19 0-32,18 0-15,-17 0-1,0 0 17,-1 0 14,19 0-30,-19 0 78</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17-08-09T07:00:43.306"/>
    </inkml:context>
    <inkml:brush xml:id="br0">
      <inkml:brushProperty name="width" value="0.05292" units="cm"/>
      <inkml:brushProperty name="height" value="0.05292" units="cm"/>
      <inkml:brushProperty name="color" value="#FF0000"/>
    </inkml:brush>
  </inkml:definitions>
  <inkml:trace contextRef="#ctx0" brushRef="#br0">14182 18133 0,'53'0'172,"-18"0"-156,18 0 0,-36 0-1,19 0 1,-19 0-1,19 0 17,-1 17-17,-17 1 1,-1-18 0,1 0-1,-1 0 1,19 0 15,-19 0 0,19 0-15,-19 0 0,1 0-1,0 0 16,17 0 1,-18 0-17,1 18-15,0-18 16,17 0 15,-17 0-15,17 0-1,-17 0 1,17 0 0,-17 0 46,-1 0-46,1 0-1,35 0 1,-18 0 0,18 0 31,-18 0-32,0 0 1,-17 0-1,17 0 1,-17 0 0,17 0-1,1 0 1,-1 0 0,0 0-1,0 0 1,1 0-1,-19 0 17,19 0-32,-19 0 15,1 0 1,0 0 0,34 17-1,-34 1 16,17-18-15,1 0 0,-1 0 15,-17 0-15,34 0-1,-16 0 1,-1 0-1,-17 0 1,17 0 0,0 0 15,18 0-15,-35 0-1,35 0 1,-36 0-1,36 0 1,0 0 0,-18 0-1,18 0 1,0 0 0,-35 0-1,17 0 1,0 0-1,18 0 1,0 0 15,-17 0-15,-19 0 0,71 0-1,-70 0 1,17 0-1,54 0 1,-72 0 0,18 0-1,1 0 1,-19 0 15,36 0 0,-17 0 1,16 0-17,-16 0 1,-1-18 0,-17 18-1,-1 0 1,19 0-1,-1 0 1,18 0 0,0-17-1,-36 17 1,1 0 0,0 0 15,35-18-16,-18 18 1,-18 0 0,1 0 15,0 0-15,35 0-1,-18 0 16,-17-18 1,-1 1-1,1 17-15,17 0 15,-17 0 0,17 0-31,-17-18 31,-1 18 1,19-17-17,-19-1 1,1 18-1,-1 0 32,1 0-47,0-18 32,-1 18-1,1 0 16,17-17 78,-17-1-110,-18 0 1</inkml:trace>
  <inkml:trace contextRef="#ctx0" brushRef="#br0" timeOffset="3706.1692">7532 17251 0,'35'0'125,"0"0"-109,36-35-16,-1 35 16,-17 0 15,-35 0-16,0 0 1,-1 0 0,19 0 31,-19 0-32,19 0 32,-19 0-31,1 0-1,35 0 32,-36 0-16,19 0-15,-19 0 0,1 0 31,35 0-32,-36 0 1,19 0-1,-1 0 1,-17 0 62,17 0 32,-17 0-95,-1 0 157,36 0-156</inkml:trace>
  <inkml:trace contextRef="#ctx0" brushRef="#br0" timeOffset="13873.2308">14252 16051 0,'71'0'172,"17"0"-156,-70 18 0,35-18-16,70 0 15,-35 0 1,-35 0-1,53 0 1,-71 0 0,36 0 15,-36 0-15,-17 0-1,17 0 1,0 0-1,18 0 17,0 18-1,-35-18-31,17 0 16,18 0-1,17 17 1,54-17-1,-18 53 1,17-53 0,-52 0 15,-54 0-15,1 0-1,35 0 1,-18 0-1,53 0 1,-17 0 0,-36 0-1,54 0 1,-19 0 0,18 0-1,0 0 1,36 0-1,-89 0 1,18 0 15,-18 0-31,-17 0 32,17 0-17,-17 0 1,17 0-1,53 0 1,-17 0 0,-36 0-1,18 0 1,-18 0 0,-17 0-1,17 0 1,36 0-1,-36 0 1,0 0 0,36 0-16,-18 0 31,0 0-15,0 0-1,-18 0 1,53 0-1,-35 0 1,-35 0 0,17 0-1,18 0 1,0 0 0,17 0-1,-17 0 1,-35 0-1,17 0 17,1 0-17,17 0 17,-18 0-17,-18 18-15,1 0 47,17-18 31,36 0-62,-18 0-1,17 0 1,-17 0 0,-17 0 15,16 0-15,1 0-1,53 0 1,-70 0-1,-19 0-15,36 0 16,-18 0 0,18 0-1,0 0 1,-35 0 0,17 0-1,0 0 1,1 0-1,-19 0 1,19 0 0,-1 0 15,35 0-15,-34 0-16,17-36 15,0 36 1,-1 0-1,37-17 1,16 17 0,1 0-1,18 0 1,-71 0 0,0 0-1,-18 0 16,0-36-15,-17 36 0,52 0-1,-34 0-15,17-17 16,-18-1 31,-18 18 31,72 0-62,-72-18-16,19 18 15,34 0 1,-35-35-16,-17 35 15,0 0 1,35 0 31,-36 0-31,19 0-1,-19 0 126,1 0-110,35 0-15,-36 0-16,19 0 15,-1 0 17,18 0-17,-18 0 1,18 0-1,-18 0 1,18 0 0,0 0-1,-35 0 1,35 0 0,17 0-1,1 0 1,35 0-1,-53 0 1,-18 0 0,0 18-1,-17-1 1,-1-17 15,36 0-15,-35 0-1,52 18 1,-34-18 31,-19 0 62,72 35-93,-54-35 0,53 0-1,-35 0 1,53 0-1,-71 0 1,53 0 0,-35 0-1,0 0 1,18 0 0,-18 0-1,-18 0 1,0 0-1,36 0 1,-18 0 0,17 0-1,1 0 17,17 0-17,-18 0 1,19 0-1,-19 0 1,36 0 0,-18 0-1,36 0 1,-54 0 0,54 0-1,-71 0 1,17 0-1,1 0 1,-1 0 0,-17 0-1,-17 0 17,16 0-17,1 0 1,-35 0-1,70 0 1,0 0 0,-70 0-1,53 0 1,-18 18 0,-36-18-1,1 0 1,-18 18-1,17-18 1,19 0 15,-19 0-31,19 0 16,-1 0 15,-17 0-15,17 0-16,18 0 15,-18 0 17,-17 0-32,17 0 15,35 0 1,-34 0 0,-1 0-1,18 0 1,-18 0-1,1 0 1,16 0 0,-34-18-1,0 18 32,17 0-47,-17 0 16,17 0-1,0-18 17,-17 18-1,17 0 0,-17 0-31,17 0 47,-17 0-31,-1 0-1,19-35 1,-19 35 15,1 0-15,-1 0-1,1 0 1,17 0 15,-17 0 1,0-18-17,-1 18 16,1 0-15,0 0 0,-1 0-1,19 0 17,-19 0 30,18 0-46,-17 0 156,0-17-63</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17-08-09T19:58:44.451"/>
    </inkml:context>
    <inkml:brush xml:id="br0">
      <inkml:brushProperty name="width" value="0.05292" units="cm"/>
      <inkml:brushProperty name="height" value="0.05292" units="cm"/>
      <inkml:brushProperty name="color" value="#FF0000"/>
    </inkml:brush>
  </inkml:definitions>
  <inkml:trace contextRef="#ctx0" brushRef="#br0">23001 4798 0,'0'35'156,"18"0"-140,35 1-16,17-36 16,-52 17-1,17-17 1,18 0 78,-18 0-79,1 0 126,-1 0-125,18 0-16,0 0 15,17 0-15,-34-17 16,16 17 46,90 0-46,-89 0-16,52 0 16,-52 0-16,0 0 15,-35 0 1,35 0 62,0 0-78,-18 0 16,35 0-16,-34 0 62,-19 0-31,19 0-15,-19 0 62,36 0-78,0 0 16,0 0-16,0 0 15,-18 0 1,-17 0 15,17 0-15,-17 0-1,17 0 1,18 0 0,-18 0-1,18 0 1,-18 0 0,-17 0-1,0 0 1,-1 0-1,72 0 1,-72 0 15,36 0 751,53 0-767,-35 0 1,-36 0-16,-18 0 15,19 0 157,34 0-156,18 0-16,-52 0 16,-1 0-16,-17 0 62,-1 0-62,54 0 16,-36 0-1,-17 0 79,17 0-78,-17 0-1,-1 0-15,1 0 16,17 0 46,18 0-62,18 0 16,87 0 0,-69 0-1,-54 0 1,-17 0 15,-1 0 0,1 0-15,35 0 0,-18 0 15,-17 0-15,70 0-1,-18 17 1,36-17-1,-18 36 1,-17-36 47,-71 17-63,35-17 15,-17 0-15,17 0 16,-17 0-1,17 0 32,18 0-31,-35 0 0,35 0-1,17 0 1,-52 0-1,17 0 17,-17 0-17,17 0 1,18 0 0,-18 0-1,-17 0 1,17 0-1,-17 0 17,-1 0-32,36 0 15,0 0 17,-17 0-17,16 0 1,-34 0-16,0 0 15,-1 0 1,36 0 0,0 0-1,-18 0 1,18 0 0,53 0-1,-35 0 1,-1 0-1,1 0 1,-36 0 0,18 0 15,0 0 0,18 0-15,-54 18-1,1-18 1,-1 0 0,1 0-1,17 0 1,-17 0 0,17 0-1,18 0 1,0 0-1,-18 0 1,18 0 0,-17 0-1,17 0 1,17 0 0,36 0-1,0 0 1,-18 0-1,-35 0 1,-36 0 47,19 0-48,-19 0-15,1 0 16,0 0-1,35 0 1,0 0 0,-36 0 31,1 0-32,35 0 1,-18 0-1,-17 0 32,35 0-15,-18 0-1,0-35-16,-17 35 17,17-18 30,-17 18-31,17 0 48,0-35-33,-17 35-46,-1-18 16,19 18 47,-1 0 108,-17 0-139,-1 0-1,1 0-15,0 0 109,-1 0-32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9T04:28:18.150"/>
    </inkml:context>
    <inkml:brush xml:id="br0">
      <inkml:brushProperty name="width" value="0.02333" units="cm"/>
      <inkml:brushProperty name="height" value="0.02333" units="cm"/>
      <inkml:brushProperty name="color" value="#ED1C24"/>
      <inkml:brushProperty name="ignorePressure" value="1"/>
    </inkml:brush>
  </inkml:definitions>
  <inkml:traceGroup>
    <inkml:annotationXML>
      <emma:emma xmlns:emma="http://www.w3.org/2003/04/emma" version="1.0">
        <emma:interpretation id="{334C4345-5339-47E0-B41C-9B3D4E23C6BD}" emma:medium="tactile" emma:mode="ink">
          <msink:context xmlns:msink="http://schemas.microsoft.com/ink/2010/main" type="inkDrawing" rotatedBoundingBox="2251,7764 29392,7801 29392,8090 2250,8054" shapeName="Other"/>
        </emma:interpretation>
      </emma:emma>
    </inkml:annotationXML>
    <inkml:trace contextRef="#ctx0" brushRef="#br0">3143 4179,'0'-5,"9"-1,7 1,10 0,10 2,2 1,5 1,-2 1,-2 0,-4 0,1 0,-1 0,7 0,5 0,-1 0,1 0,1 0,-3 0,-1 0,-2 0,0 0,1 0,-2 0,7 0,2 0,-2 0,4 0,-2 0,-6 0,-5 0,0 0,1 0,3 0,4 0,11 0,4 0,6 0,-4 0,-6 0,-6 0,-4 0,-2 0,2 0,-4 0,-1 0,-2 0,-5 0,-3 0,1-4,0-2,3 0,3-7,0-2,-2 2,1 2,-2 5,2 2,12 2,7 1,6 1,1 1,-5-1,-5 1,2 0,-4-1,2 0,18 0,11 0,-5 0,-3 0,-5 0,-5 0,-10 0,-6 0,-6 0,-3 0,2 0,-3 0,1 0,-2 0,1 0,3 0,12 0,5 0,6 0,10 0,0 0,-7 0,-8 0,-9 0,-4 0,2 0,12 0,-6 4,-8 2,-7 0,-6-2,-1 0,4-2,7-1,3 0,0-1,1-1,-2 1,-2 0,-2-1,-1 1,-3 5,-4 0,-2 1,1-1,-1-2,-1-1,-2-1,4 0,-1 3,0 6,-3 2,8-2,6 2,5-2,2 8,-2 0,-6-3,-5-4,0-4,-3-3,-2-3,-3 0,8-2,5 1,1-1,-3 0,-5 1,-3 0,-3-1,-2 1,7 0,7 0,1 0,2 0,-3 0,-4 0,-3 1,1-1,-2 0,3 0,-1 0,4 0,2 0,-1 0,2 0,-3 0,2 0,2 0,-2 0,1 0,-3 0,1 0,3 0,-2 0,-4 0,-4 0,-2 0,-4 0,-1 0,8 0,11 0,7 0,12 0,9 0,-4 0,-10 0,-10 0,-5 0,-2 0,7 0,-2 0,4 0,3 0,-4 0,-1 0,-6 0,-5 0,-4 0,-1 0,0 0,6 4,2 2,-2 0,1-2,11-1,10-1,4-1,-5-1,0 1,-1-2,-2 10,-6 3,-8-1,2-2,-2-3,9-2,5-2,5-1,2-1,1 0,1-1,-8 1,-9-1,-10 1,-1 0,-4 0,2 0,-2 0,-1 0,-3 0,-2 0,-1 0,-2 0,4 0,2 0,0 0,-2 0,8 0,11 0,10 0,13 0,8 0,-2 0,-4 0,-10 0,1 0,-6 0,-8 0,5 0,-3 0,-5 0,-4 0,-2 0,-6 0,0 0,4 0,8 0,9 0,-1 0,4 0,5 0,0 0,-6 0,-5 0,-7 0,-6 0,2 0,-1 0,5 0,9 0,7 0,2 0,5 0,-8 0,-3 0,-8 0,-4 0,-6 0,1 0,0 0,7 0,9 0,12 0,12 0,5 0,6 0,5 0,-5 0,-6 0,-12 0,-15 0,-14 0,0 0,-4 0,-5 0,0 0,3 0,4 0,7 0,5 0,-4 0,-6-4,-6-2,-5 0,-4 1,9 2,13 1,5 1,3 0,-2 1,0 1,2-1,-5 0,-2 1,-7-1,-6 0,-2 0,2 0,12 0,9 0,9 0,4 0,0 0,-9 0,-7 0,-9 0,-4 0,-2 0,-2 0,4 0,3 0,-2 0,-1 0,-2 0,-6 0,-4 0,6 0,4 0,0 0,0 0,-1 0,-5 0,-4 0,1 0,-1 0,3 0,0 0,-3 0,-2 0,2 0,0 0,3 0,0 0,-3 0,3 0,4 0,3 0,4 0,2 0,2 0,-4 0,-2 0,6 0,3 0,-4 0,3 0,0 0,-2 0,1 0,-3 0,-6 0,-1 0,-4 0,5 0,4 0,3 0,-3 0,-1 0,5 0,-1 0,3 0,-3 0,-6 0,-1 0,-4 0,0 0,-2 0,6 0,22 0,18 0,16 0,10 0,-2 0,-8 0,-14 0,-12 0,-15 0,-12 0,-5 0,-2 0,2 0,-2 0,-3 0,-4 0,-2 0,-3 0,17 0,27 0,28 0,24 0,12 0,2 0,-9 0,-10 0,-10 0,-21 0,-15-5,-12 0,-12-1,-9-3,-3-5,2 1,-3 1,3 4,3 3,-1 2,1 1,-1 2,4 1,5 0,-2-1,-5 0,-1 1,1-1,8 0,2 0,12 0,2 0,-5 0,-4 0,-8 0,-2-4,6-2,10 0,18 1,11 3,6-1,-5 2,-8 1,-16 0,-2 0,2 0,6 0,4 1,2-1,-1 0,-4 0,-3 0,-8 0,-8 0,-7 0,-10 0,-2-5,-9-5,-3-2,-3 2,3 2,7 4,6 0,5 3,4 0,3 1,-4 1,-5 0,-1-1,6 0,-1 0,0 0,-3 1,0-1,-3 0,-5 0,2-1,2 1,8 0,14 0,9 0,2 0,-7 0,-10 0,-11 0,-4 0,-4 0,5 0,9 0,3 0,-1 0,-2 0,0 0,0 0,0 0,4 0,8 0,0 0,9 0,0 0,-8 0,-5 0,-9 0,1 0,5 0,2 0,-5 0,2 0,6 0,5 0,9 0,11 0,-2 0,-10 0,-14 0,-6 0,-10 0,-3 0,5 0,4 0,2 0,5 0,3 0,-6 0,-2 0,-1 0,-5 0,-1 0,-5 0,1 0,2 0,-2 0,1 0,-2 0,1 0,-2 0,-4 0,-2-4,2-2,-2 0,4 2,4-8,-1-2,3 2,-3 2,2 4,-3 2,-8 2</inkml:trace>
  </inkml:traceGroup>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9T04:28:37.614"/>
    </inkml:context>
    <inkml:brush xml:id="br0">
      <inkml:brushProperty name="width" value="0.02333" units="cm"/>
      <inkml:brushProperty name="height" value="0.02333" units="cm"/>
      <inkml:brushProperty name="color" value="#ED1C24"/>
      <inkml:brushProperty name="ignorePressure" value="1"/>
    </inkml:brush>
  </inkml:definitions>
  <inkml:traceGroup>
    <inkml:annotationXML>
      <emma:emma xmlns:emma="http://www.w3.org/2003/04/emma" version="1.0">
        <emma:interpretation id="{25FFCA39-581F-466C-B32C-185F2600FB61}" emma:medium="tactile" emma:mode="ink">
          <msink:context xmlns:msink="http://schemas.microsoft.com/ink/2010/main" type="inkDrawing" rotatedBoundingBox="5864,6637 19772,6604 19773,6785 5865,6818" shapeName="Other"/>
        </emma:interpretation>
      </emma:emma>
    </inkml:annotationXML>
    <inkml:trace contextRef="#ctx0" brushRef="#br0">4949 3537,'0'-5,"9"-1,12 1,11 0,5 2,4 1,1 1,1 1,3 0,-2 0,0 9,-3 3,0 4,-1-2,-4-1,-4 0,-2 3,-2-2,7-3,12-3,1-4,3-1,-4-2,-5-1,-6-1,-4 5,-2 1,-4 1,5-2,4-2,2 0,3 0,-1-2,2 0,8 0,3 0,-2 0,0-1,-4 1,-7 0,-4 0,0 0,-1 0,3 0,-2 0,-1 0,-2 0,2 0,5 0,8 0,6 0,20 0,6 0,0 0,-1 0,-5 0,-10 0,-3 0,3 0,3 0,12 0,12 0,8 0,-9 0,-14 0,-16 0,-9 0,-9 0,-1 0,-5 0,2 0,12 0,6 0,8 0,6 0,-4 0,-4 0,-4 0,-6 0,-5 0,-4 0,4 0,7 0,8 0,7 0,6 0,11 0,6 0,-4 0,-4 0,-7 0,-11 0,-9 0,-9 0,-3 0,-6-5,1-1,-2 1,-4 0,-2 2,7-3,-4-6,-2 0,6 2,2 3,2 2,4 2,6-3,4 0,6 1,1 1,-6 1,-3 1,-7 1,2 1,-3 0,9 1,4-1,1 0,2 1,6-1,4 0,3 0,6 0,-1-9,-1-3,0-4,-1 2,-9 1,-3 5,-3 2,-9 3,-4 3,-6-1,-2 2,1-1,-2 1,0 0,-1-1,4 5,10 1,-2-1,1 0,0-2,-5 4,-11 4,-6 1,-1 7,0 0,-1-2,4-5,4-5,1-2,3-3,3-2,4 0,1-2,7 2,7-1,1 0,0 1,0 0,5 0,8 0,16 0,8 0,-2 0,-8 0,-6 0,-8 0,-5 0,-5 0,-1 0,7 0,3 0,-6 0,3 0,-7 0,3 0,4 0,2 0,2 0,-3 0,-10 0,-7 0,-8 0,-4 0,-1 0,-3 0,0 0,2 0,3 0,7 0,3 0,-4 0,-5 0,6 0,-1 0,0 0,8 0,21 0,10 0,7 0,6 0,-3 0,-9 0,-7 0,-13 0,-15 0,-12 0,-5 0,-5 0,0 0,4 0,4 0,7 0,5 0,-2 0,-7 0,-6 0,-1 0,-3 0,2 0,3 0,3 0,12 0,6 0,14 0,8 0,-2 0,-10 0,-4 0,-4 0,-10 0,1 0,-6 0,7 0,0 0,-8 0,-5 0,2 0,7 0,4 0,10-9,7-3,9 1,4-3,1 2,-2 2,-6 4,-2 2,-11 2,-17 1</inkml:trace>
  </inkml:traceGroup>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9T04:28:53.980"/>
    </inkml:context>
    <inkml:brush xml:id="br0">
      <inkml:brushProperty name="width" value="0.02333" units="cm"/>
      <inkml:brushProperty name="height" value="0.02333" units="cm"/>
      <inkml:brushProperty name="color" value="#ED1C24"/>
      <inkml:brushProperty name="ignorePressure" value="1"/>
    </inkml:brush>
  </inkml:definitions>
  <inkml:traceGroup>
    <inkml:annotationXML>
      <emma:emma xmlns:emma="http://www.w3.org/2003/04/emma" version="1.0">
        <emma:interpretation id="{A8C7732B-6BB5-42FB-BEE9-7F8327B1CA4B}" emma:medium="tactile" emma:mode="ink">
          <msink:context xmlns:msink="http://schemas.microsoft.com/ink/2010/main" type="writingRegion" rotatedBoundingBox="7300,13169 8694,13169 8694,13673 7300,13673"/>
        </emma:interpretation>
      </emma:emma>
    </inkml:annotationXML>
    <inkml:traceGroup>
      <inkml:annotationXML>
        <emma:emma xmlns:emma="http://www.w3.org/2003/04/emma" version="1.0">
          <emma:interpretation id="{A74F6765-01E7-40AB-923C-29B6346EA9F2}" emma:medium="tactile" emma:mode="ink">
            <msink:context xmlns:msink="http://schemas.microsoft.com/ink/2010/main" type="paragraph" rotatedBoundingBox="7300,13169 8694,13169 8694,13673 7300,13673" alignmentLevel="1"/>
          </emma:interpretation>
        </emma:emma>
      </inkml:annotationXML>
      <inkml:traceGroup>
        <inkml:annotationXML>
          <emma:emma xmlns:emma="http://www.w3.org/2003/04/emma" version="1.0">
            <emma:interpretation id="{5E021E28-06AE-455D-B65E-49F02314A2DC}" emma:medium="tactile" emma:mode="ink">
              <msink:context xmlns:msink="http://schemas.microsoft.com/ink/2010/main" type="line" rotatedBoundingBox="7300,13169 8694,13169 8694,13673 7300,13673"/>
            </emma:interpretation>
          </emma:emma>
        </inkml:annotationXML>
        <inkml:traceGroup>
          <inkml:annotationXML>
            <emma:emma xmlns:emma="http://www.w3.org/2003/04/emma" version="1.0">
              <emma:interpretation id="{DE4F2DF7-3F44-4519-823B-456736A73850}" emma:medium="tactile" emma:mode="ink">
                <msink:context xmlns:msink="http://schemas.microsoft.com/ink/2010/main" type="inkWord" rotatedBoundingBox="7300,13169 8694,13169 8694,13673 7300,13673"/>
              </emma:interpretation>
              <emma:one-of disjunction-type="recognition" id="oneOf0">
                <emma:interpretation id="interp0" emma:lang="en-US" emma:confidence="0">
                  <emma:literal>O</emma:literal>
                </emma:interpretation>
                <emma:interpretation id="interp1" emma:lang="en-US" emma:confidence="0">
                  <emma:literal>o</emma:literal>
                </emma:interpretation>
                <emma:interpretation id="interp2" emma:lang="en-US" emma:confidence="0">
                  <emma:literal>a</emma:literal>
                </emma:interpretation>
                <emma:interpretation id="interp3" emma:lang="en-US" emma:confidence="0">
                  <emma:literal>G</emma:literal>
                </emma:interpretation>
                <emma:interpretation id="interp4" emma:lang="en-US" emma:confidence="0">
                  <emma:literal>C</emma:literal>
                </emma:interpretation>
              </emma:one-of>
            </emma:emma>
          </inkml:annotationXML>
          <inkml:trace contextRef="#ctx0" brushRef="#br0">6852 6783,'-5'-4,"-5"-2,-11 0,-6 2,-6 0,-8 2,-1 2,-2-1,2 1,-1 0,-2 1,-2-1,2 0,5 0,-1 0,3 0,4 0,-2 0,1 0,2 0,2 0,2 0,-3 0,0 0,-5 0,1 0,1 0,-2 0,1 0,2 0,2 4,3 7,5 5,3 9,5 9,6 4,3-2,4 0,2-4,1-2,1-1,0 2,0 1,-1 0,1-2,0-1,3-6,6-6,11-7,5-4,13-4,7-2,6-1,-2 0,0-1,-5 2,-1-1,2 0,-4 1,6 0,2 0,-2 0,0 0,0 0,-3 0,-1 0,-4 0,2 0,1 0,-2 0,2 0,-3 0,1 0,3 0,-3 0,2 0,-2 0,-5-4,-7-6,-9-11,-8-6,-6-2,0-2,0 1,-2 1,-1 1,-1-4,-2-1,0-3,0-1,-4 7,-12 8,-6 7,-4 7,-2 1,-2 0,2 2,-1 2,-3 2,-2 0,-2 1,-1 0,2 1,7-1</inkml:trace>
          <inkml:trace contextRef="#ctx0" brushRef="#br0" timeOffset="-12874">6929 6889</inkml:trace>
        </inkml:traceGroup>
      </inkml:traceGroup>
    </inkml:traceGroup>
  </inkml:traceGroup>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9T04:28:58.531"/>
    </inkml:context>
    <inkml:brush xml:id="br0">
      <inkml:brushProperty name="width" value="0.02333" units="cm"/>
      <inkml:brushProperty name="height" value="0.02333" units="cm"/>
      <inkml:brushProperty name="color" value="#ED1C24"/>
      <inkml:brushProperty name="ignorePressure" value="1"/>
    </inkml:brush>
  </inkml:definitions>
  <inkml:traceGroup>
    <inkml:annotationXML>
      <emma:emma xmlns:emma="http://www.w3.org/2003/04/emma" version="1.0">
        <emma:interpretation id="{B94FACF5-3946-46ED-BDD3-1615026D603D}" emma:medium="tactile" emma:mode="ink">
          <msink:context xmlns:msink="http://schemas.microsoft.com/ink/2010/main" type="inkDrawing" rotatedBoundingBox="8834,17512 10592,17570 10576,18035 8819,17976" hotPoints="10885,17801 9884,17991 8899,17731 9900,17541" semanticType="enclosure" shapeName="Ellipse"/>
        </emma:interpretation>
      </emma:emma>
    </inkml:annotationXML>
    <inkml:trace contextRef="#ctx0" brushRef="#br0">7396 8943,'-5'0,"-9"0,-13 0,-5 0,-6 0,-6 0,0 5,-5 1,-8-1,1 0,1-2,1 4,6-1,6 0,1 4,4 3,3 0,3 3,2-2,3-4,0 2,0 3,0-1,-4-3,-1-4,4 2,7 4,6 4,11-1,10 2,9 1,4-1,6-5,1-4,1-4,5-2,5 2,1 0,-2 1,2-3,7 0,1 3,-4 0,-3 0,-2 3,-1 0,-3-2,-3-2,2-1,0-2,-1-1,4-1,2 0,6-1,-1 1,1 8,-2 4,0-1,-2 3,-4-2,-3-2,2-3,-2-3,4-2,-1-2,-2 0,-2 0,-2-1,-1 1,-2-1,3 1,2 0,-1 0,-1 0,4 0,0-5,-2-1,4-4,-5-9,-8-6,-7-8,-7-2,-5 0,-3-3,-1 0,-2 3,0 2,-3 8,-6 7,-6 2,-4 0,-3 3,-6 2,-4 1,2 0,0 2,-3 4,0 1,2 2,-7 0,-1 1,-3 1,2-1,-1 0,-2 1,2-1,0 0,2 1,0-1,-7 0,-4-1,2 1,2 0,3 0,1 0,8 0</inkml:trace>
  </inkml:traceGroup>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8-09T04:40:27.570"/>
    </inkml:context>
    <inkml:brush xml:id="br0">
      <inkml:brushProperty name="width" value="0.02333" units="cm"/>
      <inkml:brushProperty name="height" value="0.02333" units="cm"/>
      <inkml:brushProperty name="color" value="#ED1C24"/>
      <inkml:brushProperty name="ignorePressure" value="1"/>
    </inkml:brush>
  </inkml:definitions>
  <inkml:traceGroup>
    <inkml:annotationXML>
      <emma:emma xmlns:emma="http://www.w3.org/2003/04/emma" version="1.0">
        <emma:interpretation id="{3EDB45B2-AFA8-4570-9064-BA5D69AC62D4}" emma:medium="tactile" emma:mode="ink">
          <msink:context xmlns:msink="http://schemas.microsoft.com/ink/2010/main" type="inkDrawing" rotatedBoundingBox="15396,7077 23972,7223 23969,7356 15394,7210" shapeName="Other"/>
        </emma:interpretation>
      </emma:emma>
    </inkml:annotationXML>
    <inkml:trace contextRef="#ctx0" brushRef="#br0">9716 3745,'4'-4,"7"-2,5 0,4 2,4 1,6 1,3 1,4 0,1 1,7 5,5 1,7 0,3-1,-4-2,-4-1,-4 4,-8 4,-5 2,0-2,-2 2,4-1,-2-3,-6 2,-3 0,-2-3,-1-2,1-2,0-1,5-2,7 0,2 0,-2 0,-2 0,-3-1,-2 1,8-9,2-3,-2 1,-2 2,-3 2,7 3,15 2,19 1,16 1,7 1,3-1,0 1,-9-1,-16 1,-14-1,-2 0,9 0,1 0,7 0,0 0,-9 0,-7 0,-7 0,-2 0,6 0,6 0,15 0,8 0,2 0,0 0,3 0,-8 0,-12 0,-10 0,-9 0,-8 0,-6 0,-6 0,2 0,-2 0,5 0,-2 0,9 0,5 0,8 0,3 0,-3 0,-4 0,-5 0,-2 0,1 0,-4 0,1 0,5 0,0 0,0 0,-3 0,4 0,-2 0,-5 0,0 0,1 0,3 0,-2 0,-5 0,-4 0,1 4,-1 6,-2 2,-3-2,8-3,6-1,-1-3,-2-2,-4 0,-4-1,-3-1,-2 1,2 0,11-1,11 1,5-1,12 1,11 0,5 0,-2 0,-11 0,-9 0,-11 0,-5 0,3 0,-3 0,-1 0,-2 0,-2 0,2 0,3 0,-3 0,-5 0,-3 0,-4 5,-4 1,-1-1,8 0,7-2,0-1,3 0,-2-2,-5 0,-3 0,0 0,0-1,6 1,6 0,-1 0,1 9,1 2,-3 1,-1-4,-2-1,4-3,4-2,-3-1,0-1,9 0,5-1,5 1,0-1,-7 1,-3 0,-9 0,2 0,3 0,4 0,-3 0,-5 0,-7 0,-1 0,-3 0,1 0,-1 0,-8-4,-4-7,-1 0,4 0,1 4,1 2,-1 1,-1-2,-4-4,-8-2</inkml:trace>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3928AE-51AF-493B-A12C-7C3882EBED17}" type="datetimeFigureOut">
              <a:rPr lang="en-US" smtClean="0"/>
              <a:t>8/11/2017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EF5329-15EB-4BF4-9AFD-307DAF1B2237}" type="slidenum">
              <a:rPr lang="en-US" smtClean="0"/>
              <a:t>‹#›</a:t>
            </a:fld>
            <a:endParaRPr lang="en-US"/>
          </a:p>
        </p:txBody>
      </p:sp>
    </p:spTree>
    <p:extLst>
      <p:ext uri="{BB962C8B-B14F-4D97-AF65-F5344CB8AC3E}">
        <p14:creationId xmlns:p14="http://schemas.microsoft.com/office/powerpoint/2010/main" val="1266178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beginning, we were going to apply some image processing applications on the </a:t>
            </a:r>
            <a:r>
              <a:rPr lang="en-US" dirty="0" err="1"/>
              <a:t>Jetson</a:t>
            </a:r>
            <a:r>
              <a:rPr lang="en-US" dirty="0"/>
              <a:t> </a:t>
            </a:r>
            <a:r>
              <a:rPr lang="en-US" altLang="zh-CN" dirty="0"/>
              <a:t>by</a:t>
            </a:r>
            <a:r>
              <a:rPr lang="zh-CN" altLang="en-US" dirty="0"/>
              <a:t> </a:t>
            </a:r>
            <a:r>
              <a:rPr lang="en-US" dirty="0"/>
              <a:t>using </a:t>
            </a:r>
            <a:r>
              <a:rPr lang="en-US" dirty="0" err="1"/>
              <a:t>opencv</a:t>
            </a:r>
            <a:r>
              <a:rPr lang="en-US" dirty="0"/>
              <a:t>.</a:t>
            </a:r>
            <a:r>
              <a:rPr lang="zh-CN" altLang="en-US" dirty="0"/>
              <a:t> </a:t>
            </a:r>
            <a:r>
              <a:rPr lang="en-US" altLang="zh-CN" dirty="0"/>
              <a:t>Because </a:t>
            </a:r>
            <a:r>
              <a:rPr lang="en-US" altLang="zh-CN" dirty="0" err="1"/>
              <a:t>opencv</a:t>
            </a:r>
            <a:r>
              <a:rPr lang="en-US" altLang="zh-CN" dirty="0"/>
              <a:t> has very large number of open source libraries for image processing and machine learning.</a:t>
            </a:r>
            <a:r>
              <a:rPr lang="zh-CN" altLang="en-US" dirty="0"/>
              <a:t> </a:t>
            </a:r>
            <a:r>
              <a:rPr lang="en-US" dirty="0"/>
              <a:t>In addition, </a:t>
            </a:r>
            <a:r>
              <a:rPr lang="en-US" dirty="0" err="1"/>
              <a:t>opencv</a:t>
            </a:r>
            <a:r>
              <a:rPr lang="en-US" dirty="0"/>
              <a:t> can run perfectly on the NVIDIA platform.</a:t>
            </a:r>
          </a:p>
        </p:txBody>
      </p:sp>
      <p:sp>
        <p:nvSpPr>
          <p:cNvPr id="4" name="Slide Number Placeholder 3"/>
          <p:cNvSpPr>
            <a:spLocks noGrp="1"/>
          </p:cNvSpPr>
          <p:nvPr>
            <p:ph type="sldNum" sz="quarter" idx="10"/>
          </p:nvPr>
        </p:nvSpPr>
        <p:spPr/>
        <p:txBody>
          <a:bodyPr/>
          <a:lstStyle/>
          <a:p>
            <a:fld id="{138548FF-BC34-364B-A20E-1CEE9973CC98}" type="slidenum">
              <a:rPr lang="en-US" smtClean="0"/>
              <a:t>20</a:t>
            </a:fld>
            <a:endParaRPr lang="en-US"/>
          </a:p>
        </p:txBody>
      </p:sp>
    </p:spTree>
    <p:extLst>
      <p:ext uri="{BB962C8B-B14F-4D97-AF65-F5344CB8AC3E}">
        <p14:creationId xmlns:p14="http://schemas.microsoft.com/office/powerpoint/2010/main" val="2834804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experimented with simple image classification using digits. We choose 150 pictures of 3 different mobile phones, each with 50 pictures.</a:t>
            </a:r>
            <a:r>
              <a:rPr lang="zh-CN" altLang="en-US" dirty="0"/>
              <a:t> </a:t>
            </a:r>
            <a:r>
              <a:rPr lang="en-US" altLang="zh-CN" dirty="0"/>
              <a:t>75% of the images were used as training sets, and 25% of the remaining pictures were used to test the accuracy of the results.</a:t>
            </a:r>
            <a:r>
              <a:rPr lang="zh-CN" altLang="en-US" baseline="0" dirty="0"/>
              <a:t> </a:t>
            </a:r>
            <a:r>
              <a:rPr lang="en-US" altLang="zh-CN" baseline="0" dirty="0"/>
              <a:t>In addition, we downloaded the pictures of these three mobile phones randomly from the Internet and classified them by digits.</a:t>
            </a:r>
            <a:r>
              <a:rPr lang="zh-CN" altLang="en-US" baseline="0" dirty="0"/>
              <a:t> </a:t>
            </a:r>
            <a:r>
              <a:rPr lang="en-US"/>
              <a:t>The model did well on all of them getting all four classifications correct.</a:t>
            </a:r>
            <a:endParaRPr lang="zh-CN" altLang="en-US"/>
          </a:p>
        </p:txBody>
      </p:sp>
      <p:sp>
        <p:nvSpPr>
          <p:cNvPr id="4" name="Slide Number Placeholder 3"/>
          <p:cNvSpPr>
            <a:spLocks noGrp="1"/>
          </p:cNvSpPr>
          <p:nvPr>
            <p:ph type="sldNum" sz="quarter" idx="10"/>
          </p:nvPr>
        </p:nvSpPr>
        <p:spPr/>
        <p:txBody>
          <a:bodyPr/>
          <a:lstStyle/>
          <a:p>
            <a:fld id="{138548FF-BC34-364B-A20E-1CEE9973CC98}" type="slidenum">
              <a:rPr lang="en-US" smtClean="0"/>
              <a:t>29</a:t>
            </a:fld>
            <a:endParaRPr lang="en-US"/>
          </a:p>
        </p:txBody>
      </p:sp>
    </p:spTree>
    <p:extLst>
      <p:ext uri="{BB962C8B-B14F-4D97-AF65-F5344CB8AC3E}">
        <p14:creationId xmlns:p14="http://schemas.microsoft.com/office/powerpoint/2010/main" val="3542494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result of our previous program</a:t>
            </a:r>
            <a:r>
              <a:rPr lang="en-US" altLang="zh-CN" dirty="0"/>
              <a:t>s</a:t>
            </a:r>
            <a:r>
              <a:rPr lang="en-US" dirty="0"/>
              <a:t>.</a:t>
            </a:r>
          </a:p>
        </p:txBody>
      </p:sp>
      <p:sp>
        <p:nvSpPr>
          <p:cNvPr id="4" name="Slide Number Placeholder 3"/>
          <p:cNvSpPr>
            <a:spLocks noGrp="1"/>
          </p:cNvSpPr>
          <p:nvPr>
            <p:ph type="sldNum" sz="quarter" idx="10"/>
          </p:nvPr>
        </p:nvSpPr>
        <p:spPr/>
        <p:txBody>
          <a:bodyPr/>
          <a:lstStyle/>
          <a:p>
            <a:fld id="{138548FF-BC34-364B-A20E-1CEE9973CC98}" type="slidenum">
              <a:rPr lang="en-US" smtClean="0"/>
              <a:t>21</a:t>
            </a:fld>
            <a:endParaRPr lang="en-US"/>
          </a:p>
        </p:txBody>
      </p:sp>
    </p:spTree>
    <p:extLst>
      <p:ext uri="{BB962C8B-B14F-4D97-AF65-F5344CB8AC3E}">
        <p14:creationId xmlns:p14="http://schemas.microsoft.com/office/powerpoint/2010/main" val="2989471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have found a very serious problem. From what we have found</a:t>
            </a:r>
            <a:r>
              <a:rPr lang="zh-CN" altLang="en-US" dirty="0"/>
              <a:t> </a:t>
            </a:r>
            <a:r>
              <a:rPr lang="en-US" altLang="zh-CN" dirty="0"/>
              <a:t>on Internet</a:t>
            </a:r>
            <a:r>
              <a:rPr lang="en-US" dirty="0"/>
              <a:t>, the problem can not be solved very well at the moment.</a:t>
            </a:r>
            <a:r>
              <a:rPr lang="zh-CN" altLang="en-US" dirty="0"/>
              <a:t> </a:t>
            </a:r>
            <a:r>
              <a:rPr lang="en-US" altLang="zh-CN" dirty="0"/>
              <a:t>The reply in the bottom right picture comes from the official technician of </a:t>
            </a:r>
            <a:r>
              <a:rPr lang="en-US" altLang="zh-CN" dirty="0" err="1"/>
              <a:t>Nvidia</a:t>
            </a:r>
            <a:r>
              <a:rPr lang="en-US" altLang="zh-CN" dirty="0"/>
              <a:t>.</a:t>
            </a:r>
            <a:r>
              <a:rPr lang="en-US" altLang="zh-CN" baseline="0" dirty="0"/>
              <a:t> The architecture</a:t>
            </a:r>
            <a:r>
              <a:rPr lang="zh-CN" altLang="en-US" baseline="0" dirty="0"/>
              <a:t> </a:t>
            </a:r>
            <a:r>
              <a:rPr lang="en-US" altLang="zh-CN" baseline="0" dirty="0"/>
              <a:t>in </a:t>
            </a:r>
            <a:r>
              <a:rPr lang="en-US" altLang="zh-CN" baseline="0" dirty="0" err="1"/>
              <a:t>Jetson</a:t>
            </a:r>
            <a:r>
              <a:rPr lang="en-US" altLang="zh-CN" baseline="0" dirty="0"/>
              <a:t> TX2 is not supported by </a:t>
            </a:r>
            <a:r>
              <a:rPr lang="en-US" altLang="zh-CN" baseline="0" dirty="0" err="1"/>
              <a:t>Docker</a:t>
            </a:r>
            <a:r>
              <a:rPr lang="en-US" altLang="zh-CN" baseline="0" dirty="0"/>
              <a:t>.</a:t>
            </a:r>
            <a:endParaRPr lang="en-US" dirty="0"/>
          </a:p>
        </p:txBody>
      </p:sp>
      <p:sp>
        <p:nvSpPr>
          <p:cNvPr id="4" name="Slide Number Placeholder 3"/>
          <p:cNvSpPr>
            <a:spLocks noGrp="1"/>
          </p:cNvSpPr>
          <p:nvPr>
            <p:ph type="sldNum" sz="quarter" idx="10"/>
          </p:nvPr>
        </p:nvSpPr>
        <p:spPr/>
        <p:txBody>
          <a:bodyPr/>
          <a:lstStyle/>
          <a:p>
            <a:fld id="{138548FF-BC34-364B-A20E-1CEE9973CC98}" type="slidenum">
              <a:rPr lang="en-US" smtClean="0"/>
              <a:t>22</a:t>
            </a:fld>
            <a:endParaRPr lang="en-US"/>
          </a:p>
        </p:txBody>
      </p:sp>
    </p:spTree>
    <p:extLst>
      <p:ext uri="{BB962C8B-B14F-4D97-AF65-F5344CB8AC3E}">
        <p14:creationId xmlns:p14="http://schemas.microsoft.com/office/powerpoint/2010/main" val="1416423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we decided to use </a:t>
            </a:r>
            <a:r>
              <a:rPr lang="en-US" dirty="0" err="1"/>
              <a:t>Nvidia‘s</a:t>
            </a:r>
            <a:r>
              <a:rPr lang="en-US" dirty="0"/>
              <a:t> Digits for image classification and processing.</a:t>
            </a:r>
            <a:r>
              <a:rPr lang="zh-CN" altLang="en-US" dirty="0"/>
              <a:t> </a:t>
            </a:r>
            <a:r>
              <a:rPr lang="en-US" altLang="zh-CN" dirty="0"/>
              <a:t>Digits is the abbreviation of </a:t>
            </a:r>
            <a:r>
              <a:rPr lang="en-US" dirty="0"/>
              <a:t>Deep Learning GPU Training System</a:t>
            </a:r>
            <a:r>
              <a:rPr lang="en-US" altLang="zh-CN" dirty="0"/>
              <a:t>.</a:t>
            </a:r>
            <a:r>
              <a:rPr lang="zh-CN" altLang="en-US" dirty="0"/>
              <a:t> </a:t>
            </a:r>
            <a:r>
              <a:rPr lang="en-US" altLang="zh-CN" dirty="0"/>
              <a:t>Digits provides a very convenient and simple UI to help us classify, segment and recognize images.</a:t>
            </a:r>
            <a:r>
              <a:rPr lang="zh-CN" altLang="en-US" dirty="0"/>
              <a:t> </a:t>
            </a:r>
            <a:r>
              <a:rPr lang="en-US" altLang="zh-CN" dirty="0"/>
              <a:t>In DIGITS Model Store, you can download a variety of already trained models. Compared to </a:t>
            </a:r>
            <a:r>
              <a:rPr lang="en-US" altLang="zh-CN" dirty="0" err="1"/>
              <a:t>opencv</a:t>
            </a:r>
            <a:r>
              <a:rPr lang="en-US" altLang="zh-CN" dirty="0"/>
              <a:t>, Digits greatly reduces programming workload.</a:t>
            </a:r>
            <a:r>
              <a:rPr lang="zh-CN" altLang="en-US" dirty="0"/>
              <a:t> </a:t>
            </a:r>
            <a:r>
              <a:rPr lang="en-US" altLang="zh-CN" dirty="0"/>
              <a:t>Most of the time, we don't need to program on the digits.</a:t>
            </a:r>
            <a:endParaRPr lang="en-US" dirty="0"/>
          </a:p>
        </p:txBody>
      </p:sp>
      <p:sp>
        <p:nvSpPr>
          <p:cNvPr id="4" name="Slide Number Placeholder 3"/>
          <p:cNvSpPr>
            <a:spLocks noGrp="1"/>
          </p:cNvSpPr>
          <p:nvPr>
            <p:ph type="sldNum" sz="quarter" idx="10"/>
          </p:nvPr>
        </p:nvSpPr>
        <p:spPr/>
        <p:txBody>
          <a:bodyPr/>
          <a:lstStyle/>
          <a:p>
            <a:fld id="{138548FF-BC34-364B-A20E-1CEE9973CC98}" type="slidenum">
              <a:rPr lang="en-US" smtClean="0"/>
              <a:t>23</a:t>
            </a:fld>
            <a:endParaRPr lang="en-US"/>
          </a:p>
        </p:txBody>
      </p:sp>
    </p:spTree>
    <p:extLst>
      <p:ext uri="{BB962C8B-B14F-4D97-AF65-F5344CB8AC3E}">
        <p14:creationId xmlns:p14="http://schemas.microsoft.com/office/powerpoint/2010/main" val="3327436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Here‘s what I think about the advantages of digits in image processing</a:t>
            </a:r>
            <a:r>
              <a:rPr lang="zh-CN" altLang="en-US" dirty="0"/>
              <a:t> </a:t>
            </a:r>
            <a:r>
              <a:rPr lang="en-US" altLang="zh-CN" dirty="0"/>
              <a:t>field</a:t>
            </a:r>
            <a:r>
              <a:rPr lang="en-US" dirty="0"/>
              <a:t>.</a:t>
            </a:r>
            <a:r>
              <a:rPr lang="zh-CN" altLang="en-US" dirty="0"/>
              <a:t> </a:t>
            </a:r>
            <a:r>
              <a:rPr lang="en-US" altLang="zh-CN" dirty="0"/>
              <a:t>In short, digits efficiently and quickly uses single or multiple GPU to process and recognize images. In addition, digits provides several training models. We</a:t>
            </a:r>
            <a:r>
              <a:rPr lang="zh-CN" altLang="en-US" dirty="0"/>
              <a:t> </a:t>
            </a:r>
            <a:r>
              <a:rPr lang="en-US" altLang="zh-CN" dirty="0"/>
              <a:t>can</a:t>
            </a:r>
            <a:r>
              <a:rPr lang="zh-CN" altLang="en-US" dirty="0"/>
              <a:t> </a:t>
            </a:r>
            <a:r>
              <a:rPr lang="en-US" altLang="zh-CN" dirty="0"/>
              <a:t>easily</a:t>
            </a:r>
            <a:r>
              <a:rPr lang="zh-CN" altLang="en-US" dirty="0"/>
              <a:t> </a:t>
            </a:r>
            <a:r>
              <a:rPr lang="en-US" altLang="zh-CN" dirty="0"/>
              <a:t>s</a:t>
            </a:r>
            <a:r>
              <a:rPr lang="en-US" dirty="0"/>
              <a:t>chedule, monitor, and manage neural network training jobs, and analyze accuracy and loss in real time.</a:t>
            </a:r>
          </a:p>
        </p:txBody>
      </p:sp>
      <p:sp>
        <p:nvSpPr>
          <p:cNvPr id="4" name="Slide Number Placeholder 3"/>
          <p:cNvSpPr>
            <a:spLocks noGrp="1"/>
          </p:cNvSpPr>
          <p:nvPr>
            <p:ph type="sldNum" sz="quarter" idx="10"/>
          </p:nvPr>
        </p:nvSpPr>
        <p:spPr/>
        <p:txBody>
          <a:bodyPr/>
          <a:lstStyle/>
          <a:p>
            <a:fld id="{138548FF-BC34-364B-A20E-1CEE9973CC98}" type="slidenum">
              <a:rPr lang="en-US" smtClean="0"/>
              <a:t>24</a:t>
            </a:fld>
            <a:endParaRPr lang="en-US"/>
          </a:p>
        </p:txBody>
      </p:sp>
    </p:spTree>
    <p:extLst>
      <p:ext uri="{BB962C8B-B14F-4D97-AF65-F5344CB8AC3E}">
        <p14:creationId xmlns:p14="http://schemas.microsoft.com/office/powerpoint/2010/main" val="1565715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operation of digits can be roughly divided into 6 steps.</a:t>
            </a:r>
            <a:r>
              <a:rPr lang="zh-CN" altLang="en-US" dirty="0"/>
              <a:t> </a:t>
            </a:r>
            <a:r>
              <a:rPr lang="en-US" altLang="zh-CN" dirty="0"/>
              <a:t>First, load the data. The second is to download and select the appropriate training model.</a:t>
            </a:r>
            <a:endParaRPr lang="en-US" dirty="0"/>
          </a:p>
        </p:txBody>
      </p:sp>
      <p:sp>
        <p:nvSpPr>
          <p:cNvPr id="4" name="Slide Number Placeholder 3"/>
          <p:cNvSpPr>
            <a:spLocks noGrp="1"/>
          </p:cNvSpPr>
          <p:nvPr>
            <p:ph type="sldNum" sz="quarter" idx="10"/>
          </p:nvPr>
        </p:nvSpPr>
        <p:spPr/>
        <p:txBody>
          <a:bodyPr/>
          <a:lstStyle/>
          <a:p>
            <a:fld id="{138548FF-BC34-364B-A20E-1CEE9973CC98}" type="slidenum">
              <a:rPr lang="en-US" smtClean="0"/>
              <a:t>25</a:t>
            </a:fld>
            <a:endParaRPr lang="en-US"/>
          </a:p>
        </p:txBody>
      </p:sp>
    </p:spTree>
    <p:extLst>
      <p:ext uri="{BB962C8B-B14F-4D97-AF65-F5344CB8AC3E}">
        <p14:creationId xmlns:p14="http://schemas.microsoft.com/office/powerpoint/2010/main" val="2374019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It is worth mentioning that after you download the required model,</a:t>
            </a:r>
            <a:r>
              <a:rPr lang="zh-CN" altLang="en-US" dirty="0"/>
              <a:t> </a:t>
            </a:r>
            <a:r>
              <a:rPr lang="en-US" dirty="0"/>
              <a:t>Digits gives users the ability to define custom layer types in Python, instead of the usual C++/CUDA. This can be a very useful feature.</a:t>
            </a:r>
          </a:p>
        </p:txBody>
      </p:sp>
      <p:sp>
        <p:nvSpPr>
          <p:cNvPr id="4" name="Slide Number Placeholder 3"/>
          <p:cNvSpPr>
            <a:spLocks noGrp="1"/>
          </p:cNvSpPr>
          <p:nvPr>
            <p:ph type="sldNum" sz="quarter" idx="10"/>
          </p:nvPr>
        </p:nvSpPr>
        <p:spPr/>
        <p:txBody>
          <a:bodyPr/>
          <a:lstStyle/>
          <a:p>
            <a:fld id="{138548FF-BC34-364B-A20E-1CEE9973CC98}" type="slidenum">
              <a:rPr lang="en-US" smtClean="0"/>
              <a:t>26</a:t>
            </a:fld>
            <a:endParaRPr lang="en-US"/>
          </a:p>
        </p:txBody>
      </p:sp>
    </p:spTree>
    <p:extLst>
      <p:ext uri="{BB962C8B-B14F-4D97-AF65-F5344CB8AC3E}">
        <p14:creationId xmlns:p14="http://schemas.microsoft.com/office/powerpoint/2010/main" val="4197927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you select or customize the training model you use, you can visualize it.</a:t>
            </a:r>
            <a:r>
              <a:rPr lang="en-US" baseline="0" dirty="0"/>
              <a:t> The picture on the left will change depending on the model you selected and the custom content.</a:t>
            </a:r>
            <a:r>
              <a:rPr lang="zh-CN" altLang="en-US" baseline="0" dirty="0"/>
              <a:t> </a:t>
            </a:r>
            <a:r>
              <a:rPr lang="en-US" altLang="zh-CN" baseline="0" dirty="0"/>
              <a:t>The picture on the right is the interface of the operation.</a:t>
            </a:r>
            <a:endParaRPr lang="en-US" dirty="0"/>
          </a:p>
        </p:txBody>
      </p:sp>
      <p:sp>
        <p:nvSpPr>
          <p:cNvPr id="4" name="Slide Number Placeholder 3"/>
          <p:cNvSpPr>
            <a:spLocks noGrp="1"/>
          </p:cNvSpPr>
          <p:nvPr>
            <p:ph type="sldNum" sz="quarter" idx="10"/>
          </p:nvPr>
        </p:nvSpPr>
        <p:spPr/>
        <p:txBody>
          <a:bodyPr/>
          <a:lstStyle/>
          <a:p>
            <a:fld id="{138548FF-BC34-364B-A20E-1CEE9973CC98}" type="slidenum">
              <a:rPr lang="en-US" smtClean="0"/>
              <a:t>27</a:t>
            </a:fld>
            <a:endParaRPr lang="en-US"/>
          </a:p>
        </p:txBody>
      </p:sp>
    </p:spTree>
    <p:extLst>
      <p:ext uri="{BB962C8B-B14F-4D97-AF65-F5344CB8AC3E}">
        <p14:creationId xmlns:p14="http://schemas.microsoft.com/office/powerpoint/2010/main" val="1890755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Eventually, we'll get the results of the image processing.</a:t>
            </a:r>
          </a:p>
        </p:txBody>
      </p:sp>
      <p:sp>
        <p:nvSpPr>
          <p:cNvPr id="4" name="Slide Number Placeholder 3"/>
          <p:cNvSpPr>
            <a:spLocks noGrp="1"/>
          </p:cNvSpPr>
          <p:nvPr>
            <p:ph type="sldNum" sz="quarter" idx="10"/>
          </p:nvPr>
        </p:nvSpPr>
        <p:spPr/>
        <p:txBody>
          <a:bodyPr/>
          <a:lstStyle/>
          <a:p>
            <a:fld id="{138548FF-BC34-364B-A20E-1CEE9973CC98}" type="slidenum">
              <a:rPr lang="en-US" smtClean="0"/>
              <a:t>28</a:t>
            </a:fld>
            <a:endParaRPr lang="en-US"/>
          </a:p>
        </p:txBody>
      </p:sp>
    </p:spTree>
    <p:extLst>
      <p:ext uri="{BB962C8B-B14F-4D97-AF65-F5344CB8AC3E}">
        <p14:creationId xmlns:p14="http://schemas.microsoft.com/office/powerpoint/2010/main" val="2039253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8/11/2017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8/11/2017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8/11/2017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8/11/2017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8/11/2017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8/11/2017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8/11/2017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8/11/2017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8/11/2017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8/11/2017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8/11/2017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18.xml"/><Relationship Id="rId3" Type="http://schemas.openxmlformats.org/officeDocument/2006/relationships/image" Target="../media/image27.JPG"/><Relationship Id="rId7" Type="http://schemas.openxmlformats.org/officeDocument/2006/relationships/image" Target="../media/image32.png"/><Relationship Id="rId2" Type="http://schemas.openxmlformats.org/officeDocument/2006/relationships/image" Target="../media/image26.JPG"/><Relationship Id="rId1" Type="http://schemas.openxmlformats.org/officeDocument/2006/relationships/slideLayout" Target="../slideLayouts/slideLayout4.xml"/><Relationship Id="rId6" Type="http://schemas.openxmlformats.org/officeDocument/2006/relationships/customXml" Target="../ink/ink17.xml"/><Relationship Id="rId5" Type="http://schemas.openxmlformats.org/officeDocument/2006/relationships/image" Target="../media/image31.png"/><Relationship Id="rId4" Type="http://schemas.openxmlformats.org/officeDocument/2006/relationships/customXml" Target="../ink/ink16.xml"/><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28.JP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customXml" Target="../ink/ink20.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customXml" Target="../ink/ink25.xml"/><Relationship Id="rId3" Type="http://schemas.openxmlformats.org/officeDocument/2006/relationships/image" Target="../media/image30.png"/><Relationship Id="rId7" Type="http://schemas.openxmlformats.org/officeDocument/2006/relationships/customXml" Target="../ink/ink22.xml"/><Relationship Id="rId12" Type="http://schemas.openxmlformats.org/officeDocument/2006/relationships/image" Target="../media/image44.png"/><Relationship Id="rId2" Type="http://schemas.openxmlformats.org/officeDocument/2006/relationships/image" Target="../media/image13.jpeg"/><Relationship Id="rId16" Type="http://schemas.openxmlformats.org/officeDocument/2006/relationships/customXml" Target="../ink/ink28.xml"/><Relationship Id="rId1" Type="http://schemas.openxmlformats.org/officeDocument/2006/relationships/slideLayout" Target="../slideLayouts/slideLayout4.xml"/><Relationship Id="rId6" Type="http://schemas.openxmlformats.org/officeDocument/2006/relationships/customXml" Target="../ink/ink21.xml"/><Relationship Id="rId11" Type="http://schemas.openxmlformats.org/officeDocument/2006/relationships/customXml" Target="../ink/ink24.xml"/><Relationship Id="rId5" Type="http://schemas.openxmlformats.org/officeDocument/2006/relationships/image" Target="../media/image37.png"/><Relationship Id="rId15" Type="http://schemas.openxmlformats.org/officeDocument/2006/relationships/customXml" Target="../ink/ink27.xml"/><Relationship Id="rId10" Type="http://schemas.openxmlformats.org/officeDocument/2006/relationships/image" Target="../media/image43.png"/><Relationship Id="rId4" Type="http://schemas.openxmlformats.org/officeDocument/2006/relationships/image" Target="../media/image34.png"/><Relationship Id="rId9" Type="http://schemas.openxmlformats.org/officeDocument/2006/relationships/customXml" Target="../ink/ink23.xml"/><Relationship Id="rId14" Type="http://schemas.openxmlformats.org/officeDocument/2006/relationships/customXml" Target="../ink/ink26.xml"/></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47.png"/><Relationship Id="rId4" Type="http://schemas.openxmlformats.org/officeDocument/2006/relationships/image" Target="../media/image3.png"/><Relationship Id="rId9" Type="http://schemas.openxmlformats.org/officeDocument/2006/relationships/customXml" Target="../ink/ink29.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JP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4.JPG"/><Relationship Id="rId7" Type="http://schemas.openxmlformats.org/officeDocument/2006/relationships/customXml" Target="../ink/ink31.xml"/><Relationship Id="rId2" Type="http://schemas.openxmlformats.org/officeDocument/2006/relationships/image" Target="../media/image43.JP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customXml" Target="../ink/ink30.xml"/><Relationship Id="rId4" Type="http://schemas.openxmlformats.org/officeDocument/2006/relationships/image" Target="../media/image45.JP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customXml" Target="../ink/ink32.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0.tiff"/></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3.tiff"/></Relationships>
</file>

<file path=ppt/slides/_rels/slide28.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5.tiff"/></Relationships>
</file>

<file path=ppt/slides/_rels/slide2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devtalk.nvidia.com/default/topic/1000224/jetson-tx2/dockeron-the-tx2/1"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customXml" Target="../ink/ink1.xml"/><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customXml" Target="../ink/ink2.xml"/><Relationship Id="rId7"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Layout" Target="../slideLayouts/slideLayout4.xml"/><Relationship Id="rId6" Type="http://schemas.openxmlformats.org/officeDocument/2006/relationships/customXml" Target="../ink/ink3.xml"/><Relationship Id="rId5" Type="http://schemas.openxmlformats.org/officeDocument/2006/relationships/image" Target="../media/image12.JPG"/><Relationship Id="rId4" Type="http://schemas.openxmlformats.org/officeDocument/2006/relationships/image" Target="../media/image9.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5.png"/><Relationship Id="rId7" Type="http://schemas.openxmlformats.org/officeDocument/2006/relationships/customXml" Target="../ink/ink6.xml"/><Relationship Id="rId12" Type="http://schemas.openxmlformats.org/officeDocument/2006/relationships/image" Target="../media/image17.png"/><Relationship Id="rId2" Type="http://schemas.openxmlformats.org/officeDocument/2006/relationships/image" Target="../media/image14.JPG"/><Relationship Id="rId1" Type="http://schemas.openxmlformats.org/officeDocument/2006/relationships/slideLayout" Target="../slideLayouts/slideLayout4.xml"/><Relationship Id="rId6" Type="http://schemas.openxmlformats.org/officeDocument/2006/relationships/image" Target="../media/image140.png"/><Relationship Id="rId11" Type="http://schemas.openxmlformats.org/officeDocument/2006/relationships/customXml" Target="../ink/ink8.xml"/><Relationship Id="rId5" Type="http://schemas.openxmlformats.org/officeDocument/2006/relationships/customXml" Target="../ink/ink5.xml"/><Relationship Id="rId10" Type="http://schemas.openxmlformats.org/officeDocument/2006/relationships/image" Target="../media/image160.png"/><Relationship Id="rId4" Type="http://schemas.openxmlformats.org/officeDocument/2006/relationships/image" Target="../media/image16.png"/><Relationship Id="rId9" Type="http://schemas.openxmlformats.org/officeDocument/2006/relationships/customXml" Target="../ink/ink7.xml"/></Relationships>
</file>

<file path=ppt/slides/_rels/slide8.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customXml" Target="../ink/ink10.xml"/><Relationship Id="rId11"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customXml" Target="../ink/ink12.xml"/><Relationship Id="rId4" Type="http://schemas.openxmlformats.org/officeDocument/2006/relationships/customXml" Target="../ink/ink9.xml"/><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customXml" Target="../ink/ink15.xml"/><Relationship Id="rId3" Type="http://schemas.openxmlformats.org/officeDocument/2006/relationships/image" Target="../media/image25.JPG"/><Relationship Id="rId7"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customXml" Target="../ink/ink14.xml"/><Relationship Id="rId5" Type="http://schemas.openxmlformats.org/officeDocument/2006/relationships/image" Target="../media/image26.png"/><Relationship Id="rId4" Type="http://schemas.openxmlformats.org/officeDocument/2006/relationships/customXml" Target="../ink/ink13.xml"/><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3890" y="439132"/>
            <a:ext cx="10680568" cy="2813115"/>
          </a:xfrm>
        </p:spPr>
        <p:txBody>
          <a:bodyPr/>
          <a:lstStyle/>
          <a:p>
            <a:r>
              <a:rPr lang="en-US" sz="4400" dirty="0"/>
              <a:t>High Availability of Distributed application based on Container migration</a:t>
            </a:r>
          </a:p>
        </p:txBody>
      </p:sp>
      <p:sp>
        <p:nvSpPr>
          <p:cNvPr id="3" name="Subtitle 2"/>
          <p:cNvSpPr>
            <a:spLocks noGrp="1"/>
          </p:cNvSpPr>
          <p:nvPr>
            <p:ph type="subTitle" idx="1"/>
          </p:nvPr>
        </p:nvSpPr>
        <p:spPr>
          <a:xfrm>
            <a:off x="2738658" y="5135599"/>
            <a:ext cx="8825658" cy="861420"/>
          </a:xfrm>
        </p:spPr>
        <p:txBody>
          <a:bodyPr/>
          <a:lstStyle/>
          <a:p>
            <a:r>
              <a:rPr lang="en-US" dirty="0"/>
              <a:t>										</a:t>
            </a:r>
            <a:r>
              <a:rPr lang="en-US" cap="none" dirty="0"/>
              <a:t>Nagthej Manangi Ravindrarao</a:t>
            </a:r>
          </a:p>
          <a:p>
            <a:r>
              <a:rPr lang="en-US" cap="none" dirty="0"/>
              <a:t>										Qicang Qiu</a:t>
            </a:r>
            <a:endParaRPr lang="en-US" dirty="0"/>
          </a:p>
        </p:txBody>
      </p:sp>
    </p:spTree>
    <p:extLst>
      <p:ext uri="{BB962C8B-B14F-4D97-AF65-F5344CB8AC3E}">
        <p14:creationId xmlns:p14="http://schemas.microsoft.com/office/powerpoint/2010/main" val="917805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61303"/>
          </a:xfrm>
        </p:spPr>
        <p:txBody>
          <a:bodyPr/>
          <a:lstStyle/>
          <a:p>
            <a:r>
              <a:rPr lang="en-US" dirty="0"/>
              <a:t>Restore to other nodes</a:t>
            </a:r>
          </a:p>
        </p:txBody>
      </p:sp>
      <p:sp>
        <p:nvSpPr>
          <p:cNvPr id="3" name="Content Placeholder 2"/>
          <p:cNvSpPr>
            <a:spLocks noGrp="1"/>
          </p:cNvSpPr>
          <p:nvPr>
            <p:ph sz="half" idx="1"/>
          </p:nvPr>
        </p:nvSpPr>
        <p:spPr>
          <a:xfrm>
            <a:off x="1103312" y="1640264"/>
            <a:ext cx="10029744" cy="4845377"/>
          </a:xfrm>
        </p:spPr>
        <p:txBody>
          <a:bodyPr>
            <a:normAutofit fontScale="92500" lnSpcReduction="10000"/>
          </a:bodyPr>
          <a:lstStyle/>
          <a:p>
            <a:r>
              <a:rPr lang="en-US" dirty="0"/>
              <a:t>Use rsync to copy files remotely to other hosts (can use shared file systems also)</a:t>
            </a:r>
          </a:p>
          <a:p>
            <a:endParaRPr lang="en-US" dirty="0"/>
          </a:p>
          <a:p>
            <a:endParaRPr lang="en-US" dirty="0"/>
          </a:p>
          <a:p>
            <a:endParaRPr lang="en-US" dirty="0"/>
          </a:p>
          <a:p>
            <a:r>
              <a:rPr lang="en-US" dirty="0"/>
              <a:t>Restored into other existing nodes</a:t>
            </a:r>
          </a:p>
          <a:p>
            <a:endParaRPr lang="en-US" dirty="0"/>
          </a:p>
          <a:p>
            <a:endParaRPr lang="en-US" dirty="0"/>
          </a:p>
          <a:p>
            <a:endParaRPr lang="en-US" dirty="0"/>
          </a:p>
          <a:p>
            <a:r>
              <a:rPr lang="en-US" dirty="0"/>
              <a:t>Next steps</a:t>
            </a:r>
          </a:p>
          <a:p>
            <a:pPr lvl="1"/>
            <a:r>
              <a:rPr lang="en-US" dirty="0"/>
              <a:t>Test Container migration</a:t>
            </a:r>
          </a:p>
          <a:p>
            <a:pPr lvl="1"/>
            <a:r>
              <a:rPr lang="en-US" dirty="0"/>
              <a:t>Stop container on manager node</a:t>
            </a:r>
          </a:p>
          <a:p>
            <a:pPr lvl="1"/>
            <a:r>
              <a:rPr lang="en-US" dirty="0"/>
              <a:t>Observe transfer of leadership from 10.0.0.221 to 10.0.0.30</a:t>
            </a:r>
          </a:p>
          <a:p>
            <a:pPr lvl="1"/>
            <a:r>
              <a:rPr lang="en-US" dirty="0"/>
              <a:t>Stop container in 10.0.0.30 and container is automatically up in the only remaining healthy node 10.0.0.183</a:t>
            </a:r>
          </a:p>
          <a:p>
            <a:pPr lvl="1"/>
            <a:endParaRPr lang="en-US" dirty="0"/>
          </a:p>
        </p:txBody>
      </p:sp>
      <p:pic>
        <p:nvPicPr>
          <p:cNvPr id="6" name="Content Placeholder 5"/>
          <p:cNvPicPr>
            <a:picLocks noGrp="1" noChangeAspect="1"/>
          </p:cNvPicPr>
          <p:nvPr>
            <p:ph sz="half" idx="2"/>
          </p:nvPr>
        </p:nvPicPr>
        <p:blipFill>
          <a:blip r:embed="rId2"/>
          <a:stretch>
            <a:fillRect/>
          </a:stretch>
        </p:blipFill>
        <p:spPr>
          <a:xfrm>
            <a:off x="1525736" y="3554753"/>
            <a:ext cx="9886698" cy="753296"/>
          </a:xfrm>
        </p:spPr>
      </p:pic>
      <p:pic>
        <p:nvPicPr>
          <p:cNvPr id="12" name="Picture 11"/>
          <p:cNvPicPr>
            <a:picLocks noChangeAspect="1"/>
          </p:cNvPicPr>
          <p:nvPr/>
        </p:nvPicPr>
        <p:blipFill>
          <a:blip r:embed="rId3"/>
          <a:stretch>
            <a:fillRect/>
          </a:stretch>
        </p:blipFill>
        <p:spPr>
          <a:xfrm>
            <a:off x="1525736" y="2049724"/>
            <a:ext cx="9886698" cy="906185"/>
          </a:xfrm>
          <a:prstGeom prst="rect">
            <a:avLst/>
          </a:prstGeom>
        </p:spPr>
      </p:pic>
      <mc:AlternateContent xmlns:mc="http://schemas.openxmlformats.org/markup-compatibility/2006" xmlns:p14="http://schemas.microsoft.com/office/powerpoint/2010/main">
        <mc:Choice Requires="p14">
          <p:contentPart p14:bwMode="auto" r:id="rId4">
            <p14:nvContentPartPr>
              <p14:cNvPr id="14" name="Ink 13"/>
              <p14:cNvContentPartPr/>
              <p14:nvPr/>
            </p14:nvContentPartPr>
            <p14:xfrm>
              <a:off x="3167312" y="2205692"/>
              <a:ext cx="508560" cy="48960"/>
            </p14:xfrm>
          </p:contentPart>
        </mc:Choice>
        <mc:Fallback xmlns="">
          <p:pic>
            <p:nvPicPr>
              <p:cNvPr id="14" name="Ink 13"/>
              <p:cNvPicPr/>
              <p:nvPr/>
            </p:nvPicPr>
            <p:blipFill>
              <a:blip r:embed="rId5"/>
              <a:stretch>
                <a:fillRect/>
              </a:stretch>
            </p:blipFill>
            <p:spPr>
              <a:xfrm>
                <a:off x="3162993" y="2201372"/>
                <a:ext cx="516478"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p14:cNvContentPartPr/>
              <p14:nvPr/>
            </p14:nvContentPartPr>
            <p14:xfrm>
              <a:off x="10454192" y="2300012"/>
              <a:ext cx="869040" cy="38640"/>
            </p14:xfrm>
          </p:contentPart>
        </mc:Choice>
        <mc:Fallback xmlns="">
          <p:pic>
            <p:nvPicPr>
              <p:cNvPr id="16" name="Ink 15"/>
              <p:cNvPicPr/>
              <p:nvPr/>
            </p:nvPicPr>
            <p:blipFill>
              <a:blip r:embed="rId7"/>
              <a:stretch>
                <a:fillRect/>
              </a:stretch>
            </p:blipFill>
            <p:spPr>
              <a:xfrm>
                <a:off x="10449872" y="2295679"/>
                <a:ext cx="876960" cy="4658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p14:cNvContentPartPr/>
              <p14:nvPr/>
            </p14:nvContentPartPr>
            <p14:xfrm>
              <a:off x="6372512" y="3770492"/>
              <a:ext cx="1117200" cy="57600"/>
            </p14:xfrm>
          </p:contentPart>
        </mc:Choice>
        <mc:Fallback xmlns="">
          <p:pic>
            <p:nvPicPr>
              <p:cNvPr id="18" name="Ink 17"/>
              <p:cNvPicPr/>
              <p:nvPr/>
            </p:nvPicPr>
            <p:blipFill>
              <a:blip r:embed="rId9"/>
              <a:stretch>
                <a:fillRect/>
              </a:stretch>
            </p:blipFill>
            <p:spPr>
              <a:xfrm>
                <a:off x="6368192" y="3766172"/>
                <a:ext cx="1125121" cy="65520"/>
              </a:xfrm>
              <a:prstGeom prst="rect">
                <a:avLst/>
              </a:prstGeom>
            </p:spPr>
          </p:pic>
        </mc:Fallback>
      </mc:AlternateContent>
    </p:spTree>
    <p:extLst>
      <p:ext uri="{BB962C8B-B14F-4D97-AF65-F5344CB8AC3E}">
        <p14:creationId xmlns:p14="http://schemas.microsoft.com/office/powerpoint/2010/main" val="484074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migration</a:t>
            </a:r>
          </a:p>
        </p:txBody>
      </p:sp>
      <p:pic>
        <p:nvPicPr>
          <p:cNvPr id="7" name="Content Placeholder 6"/>
          <p:cNvPicPr>
            <a:picLocks noGrp="1" noChangeAspect="1"/>
          </p:cNvPicPr>
          <p:nvPr>
            <p:ph idx="1"/>
          </p:nvPr>
        </p:nvPicPr>
        <p:blipFill>
          <a:blip r:embed="rId2"/>
          <a:stretch>
            <a:fillRect/>
          </a:stretch>
        </p:blipFill>
        <p:spPr>
          <a:xfrm>
            <a:off x="1102936" y="1621410"/>
            <a:ext cx="9685993" cy="4487159"/>
          </a:xfrm>
        </p:spPr>
      </p:pic>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2045552" y="4274012"/>
              <a:ext cx="1438800" cy="25680"/>
            </p14:xfrm>
          </p:contentPart>
        </mc:Choice>
        <mc:Fallback xmlns="">
          <p:pic>
            <p:nvPicPr>
              <p:cNvPr id="9" name="Ink 8"/>
              <p:cNvPicPr/>
              <p:nvPr/>
            </p:nvPicPr>
            <p:blipFill>
              <a:blip r:embed="rId4"/>
              <a:stretch>
                <a:fillRect/>
              </a:stretch>
            </p:blipFill>
            <p:spPr>
              <a:xfrm>
                <a:off x="2041232" y="4269672"/>
                <a:ext cx="1446719" cy="3363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p14:cNvContentPartPr/>
              <p14:nvPr/>
            </p14:nvContentPartPr>
            <p14:xfrm>
              <a:off x="5203472" y="4231772"/>
              <a:ext cx="1606320" cy="29760"/>
            </p14:xfrm>
          </p:contentPart>
        </mc:Choice>
        <mc:Fallback xmlns="">
          <p:pic>
            <p:nvPicPr>
              <p:cNvPr id="11" name="Ink 10"/>
              <p:cNvPicPr/>
              <p:nvPr/>
            </p:nvPicPr>
            <p:blipFill>
              <a:blip r:embed="rId6"/>
              <a:stretch>
                <a:fillRect/>
              </a:stretch>
            </p:blipFill>
            <p:spPr>
              <a:xfrm>
                <a:off x="5199152" y="4227469"/>
                <a:ext cx="1614240" cy="37648"/>
              </a:xfrm>
              <a:prstGeom prst="rect">
                <a:avLst/>
              </a:prstGeom>
            </p:spPr>
          </p:pic>
        </mc:Fallback>
      </mc:AlternateContent>
    </p:spTree>
    <p:extLst>
      <p:ext uri="{BB962C8B-B14F-4D97-AF65-F5344CB8AC3E}">
        <p14:creationId xmlns:p14="http://schemas.microsoft.com/office/powerpoint/2010/main" val="2897853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Primary is down, Leadership transferred to secondary</a:t>
            </a:r>
          </a:p>
        </p:txBody>
      </p:sp>
      <p:pic>
        <p:nvPicPr>
          <p:cNvPr id="5" name="Content Placeholder 4"/>
          <p:cNvPicPr>
            <a:picLocks noGrp="1" noChangeAspect="1"/>
          </p:cNvPicPr>
          <p:nvPr>
            <p:ph idx="1"/>
          </p:nvPr>
        </p:nvPicPr>
        <p:blipFill>
          <a:blip r:embed="rId2"/>
          <a:stretch>
            <a:fillRect/>
          </a:stretch>
        </p:blipFill>
        <p:spPr>
          <a:xfrm>
            <a:off x="1093508" y="1687398"/>
            <a:ext cx="9842302" cy="4487159"/>
          </a:xfrm>
        </p:spPr>
      </p:pic>
      <p:sp>
        <p:nvSpPr>
          <p:cNvPr id="15" name="Arrow: Curved Up 14"/>
          <p:cNvSpPr/>
          <p:nvPr/>
        </p:nvSpPr>
        <p:spPr>
          <a:xfrm>
            <a:off x="3139126" y="4185501"/>
            <a:ext cx="1932495" cy="763571"/>
          </a:xfrm>
          <a:prstGeom prst="curved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2765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30429" y="232553"/>
            <a:ext cx="9404723" cy="772767"/>
          </a:xfrm>
        </p:spPr>
        <p:txBody>
          <a:bodyPr/>
          <a:lstStyle/>
          <a:p>
            <a:r>
              <a:rPr lang="en-US" dirty="0"/>
              <a:t>High Availability</a:t>
            </a:r>
          </a:p>
        </p:txBody>
      </p:sp>
      <p:pic>
        <p:nvPicPr>
          <p:cNvPr id="8" name="Content Placeholder 7"/>
          <p:cNvPicPr>
            <a:picLocks noGrp="1" noChangeAspect="1"/>
          </p:cNvPicPr>
          <p:nvPr>
            <p:ph sz="half" idx="1"/>
          </p:nvPr>
        </p:nvPicPr>
        <p:blipFill>
          <a:blip r:embed="rId2"/>
          <a:stretch>
            <a:fillRect/>
          </a:stretch>
        </p:blipFill>
        <p:spPr>
          <a:xfrm>
            <a:off x="4428307" y="3456176"/>
            <a:ext cx="2582567" cy="1654121"/>
          </a:xfrm>
        </p:spPr>
      </p:pic>
      <p:pic>
        <p:nvPicPr>
          <p:cNvPr id="16" name="Content Placeholder 15"/>
          <p:cNvPicPr>
            <a:picLocks noGrp="1" noChangeAspect="1"/>
          </p:cNvPicPr>
          <p:nvPr>
            <p:ph sz="half" idx="2"/>
          </p:nvPr>
        </p:nvPicPr>
        <p:blipFill>
          <a:blip r:embed="rId3"/>
          <a:stretch>
            <a:fillRect/>
          </a:stretch>
        </p:blipFill>
        <p:spPr>
          <a:xfrm>
            <a:off x="1699813" y="1300900"/>
            <a:ext cx="8581974" cy="1231852"/>
          </a:xfrm>
        </p:spPr>
      </p:pic>
      <p:sp>
        <p:nvSpPr>
          <p:cNvPr id="17" name="Arrow: Up 16"/>
          <p:cNvSpPr/>
          <p:nvPr/>
        </p:nvSpPr>
        <p:spPr>
          <a:xfrm>
            <a:off x="5408505" y="2585850"/>
            <a:ext cx="464393" cy="694677"/>
          </a:xfrm>
          <a:prstGeom prs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1" name="Picture 20"/>
          <p:cNvPicPr>
            <a:picLocks noChangeAspect="1"/>
          </p:cNvPicPr>
          <p:nvPr/>
        </p:nvPicPr>
        <p:blipFill>
          <a:blip r:embed="rId4"/>
          <a:stretch>
            <a:fillRect/>
          </a:stretch>
        </p:blipFill>
        <p:spPr>
          <a:xfrm>
            <a:off x="657743" y="5389640"/>
            <a:ext cx="5358689" cy="1317127"/>
          </a:xfrm>
          <a:prstGeom prst="rect">
            <a:avLst/>
          </a:prstGeom>
        </p:spPr>
      </p:pic>
      <p:pic>
        <p:nvPicPr>
          <p:cNvPr id="24" name="Picture 23"/>
          <p:cNvPicPr>
            <a:picLocks noChangeAspect="1"/>
          </p:cNvPicPr>
          <p:nvPr/>
        </p:nvPicPr>
        <p:blipFill>
          <a:blip r:embed="rId5"/>
          <a:stretch>
            <a:fillRect/>
          </a:stretch>
        </p:blipFill>
        <p:spPr>
          <a:xfrm>
            <a:off x="6436127" y="5395035"/>
            <a:ext cx="5419724" cy="1317127"/>
          </a:xfrm>
          <a:prstGeom prst="rect">
            <a:avLst/>
          </a:prstGeom>
        </p:spPr>
      </p:pic>
      <p:sp>
        <p:nvSpPr>
          <p:cNvPr id="27" name="Arrow: Bent-Up 26"/>
          <p:cNvSpPr/>
          <p:nvPr/>
        </p:nvSpPr>
        <p:spPr>
          <a:xfrm rot="16200000">
            <a:off x="7355283" y="4224246"/>
            <a:ext cx="914120" cy="1004202"/>
          </a:xfrm>
          <a:prstGeom prst="bentUp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Arrow: Bent 28"/>
          <p:cNvSpPr/>
          <p:nvPr/>
        </p:nvSpPr>
        <p:spPr>
          <a:xfrm>
            <a:off x="3129698" y="4336330"/>
            <a:ext cx="999241" cy="887089"/>
          </a:xfrm>
          <a:prstGeom prst="ben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mc:AlternateContent xmlns:mc="http://schemas.openxmlformats.org/markup-compatibility/2006" xmlns:p14="http://schemas.microsoft.com/office/powerpoint/2010/main">
        <mc:Choice Requires="p14">
          <p:contentPart p14:bwMode="auto" r:id="rId6">
            <p14:nvContentPartPr>
              <p14:cNvPr id="31" name="Ink 30"/>
              <p14:cNvContentPartPr/>
              <p14:nvPr/>
            </p14:nvContentPartPr>
            <p14:xfrm>
              <a:off x="2158592" y="1065212"/>
              <a:ext cx="16920" cy="360"/>
            </p14:xfrm>
          </p:contentPart>
        </mc:Choice>
        <mc:Fallback xmlns="">
          <p:pic>
            <p:nvPicPr>
              <p:cNvPr id="31" name="Ink 30"/>
              <p:cNvPicPr/>
              <p:nvPr/>
            </p:nvPicPr>
            <p:blipFill/>
            <p:spPr/>
          </p:pic>
        </mc:Fallback>
      </mc:AlternateContent>
      <mc:AlternateContent xmlns:mc="http://schemas.openxmlformats.org/markup-compatibility/2006" xmlns:p14="http://schemas.microsoft.com/office/powerpoint/2010/main">
        <mc:Choice Requires="p14">
          <p:contentPart p14:bwMode="auto" r:id="rId7">
            <p14:nvContentPartPr>
              <p14:cNvPr id="33" name="Ink 32"/>
              <p14:cNvContentPartPr/>
              <p14:nvPr/>
            </p14:nvContentPartPr>
            <p14:xfrm>
              <a:off x="7362272" y="2270972"/>
              <a:ext cx="2588400" cy="66960"/>
            </p14:xfrm>
          </p:contentPart>
        </mc:Choice>
        <mc:Fallback xmlns="">
          <p:pic>
            <p:nvPicPr>
              <p:cNvPr id="33" name="Ink 32"/>
              <p:cNvPicPr/>
              <p:nvPr/>
            </p:nvPicPr>
            <p:blipFill>
              <a:blip r:embed="rId8"/>
              <a:stretch>
                <a:fillRect/>
              </a:stretch>
            </p:blipFill>
            <p:spPr>
              <a:xfrm>
                <a:off x="7357952" y="2266652"/>
                <a:ext cx="259632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5" name="Ink 34"/>
              <p14:cNvContentPartPr/>
              <p14:nvPr/>
            </p14:nvContentPartPr>
            <p14:xfrm>
              <a:off x="4362512" y="6063452"/>
              <a:ext cx="1032240" cy="197040"/>
            </p14:xfrm>
          </p:contentPart>
        </mc:Choice>
        <mc:Fallback xmlns="">
          <p:pic>
            <p:nvPicPr>
              <p:cNvPr id="35" name="Ink 34"/>
              <p:cNvPicPr/>
              <p:nvPr/>
            </p:nvPicPr>
            <p:blipFill>
              <a:blip r:embed="rId10"/>
              <a:stretch>
                <a:fillRect/>
              </a:stretch>
            </p:blipFill>
            <p:spPr>
              <a:xfrm>
                <a:off x="4358191" y="6059129"/>
                <a:ext cx="1040161" cy="20496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7" name="Ink 36"/>
              <p14:cNvContentPartPr/>
              <p14:nvPr/>
            </p14:nvContentPartPr>
            <p14:xfrm>
              <a:off x="9735152" y="6286172"/>
              <a:ext cx="830640" cy="153600"/>
            </p14:xfrm>
          </p:contentPart>
        </mc:Choice>
        <mc:Fallback xmlns="">
          <p:pic>
            <p:nvPicPr>
              <p:cNvPr id="37" name="Ink 36"/>
              <p:cNvPicPr/>
              <p:nvPr/>
            </p:nvPicPr>
            <p:blipFill>
              <a:blip r:embed="rId12"/>
              <a:stretch>
                <a:fillRect/>
              </a:stretch>
            </p:blipFill>
            <p:spPr>
              <a:xfrm>
                <a:off x="9730831" y="6281855"/>
                <a:ext cx="838561" cy="16151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9" name="Ink 38"/>
              <p14:cNvContentPartPr/>
              <p14:nvPr/>
            </p14:nvContentPartPr>
            <p14:xfrm>
              <a:off x="5326112" y="1932332"/>
              <a:ext cx="240" cy="240"/>
            </p14:xfrm>
          </p:contentPart>
        </mc:Choice>
        <mc:Fallback xmlns="">
          <p:pic>
            <p:nvPicPr>
              <p:cNvPr id="39" name="Ink 38"/>
              <p:cNvPicPr/>
              <p:nvPr/>
            </p:nvPicPr>
            <p:blipFill/>
            <p:spPr/>
          </p:pic>
        </mc:Fallback>
      </mc:AlternateContent>
      <mc:AlternateContent xmlns:mc="http://schemas.openxmlformats.org/markup-compatibility/2006" xmlns:p14="http://schemas.microsoft.com/office/powerpoint/2010/main">
        <mc:Choice Requires="p14">
          <p:contentPart p14:bwMode="auto" r:id="rId14">
            <p14:nvContentPartPr>
              <p14:cNvPr id="40" name="Ink 39"/>
              <p14:cNvContentPartPr/>
              <p14:nvPr/>
            </p14:nvContentPartPr>
            <p14:xfrm>
              <a:off x="8710352" y="3148412"/>
              <a:ext cx="240" cy="240"/>
            </p14:xfrm>
          </p:contentPart>
        </mc:Choice>
        <mc:Fallback xmlns="">
          <p:pic>
            <p:nvPicPr>
              <p:cNvPr id="40" name="Ink 39"/>
              <p:cNvPicPr/>
              <p:nvPr/>
            </p:nvPicPr>
            <p:blipFill/>
            <p:spPr/>
          </p:pic>
        </mc:Fallback>
      </mc:AlternateContent>
      <mc:AlternateContent xmlns:mc="http://schemas.openxmlformats.org/markup-compatibility/2006" xmlns:p14="http://schemas.microsoft.com/office/powerpoint/2010/main">
        <mc:Choice Requires="p14">
          <p:contentPart p14:bwMode="auto" r:id="rId15">
            <p14:nvContentPartPr>
              <p14:cNvPr id="44" name="Ink 43"/>
              <p14:cNvContentPartPr/>
              <p14:nvPr/>
            </p14:nvContentPartPr>
            <p14:xfrm>
              <a:off x="2582912" y="801212"/>
              <a:ext cx="254640" cy="37920"/>
            </p14:xfrm>
          </p:contentPart>
        </mc:Choice>
        <mc:Fallback xmlns="">
          <p:pic>
            <p:nvPicPr>
              <p:cNvPr id="44" name="Ink 43"/>
              <p:cNvPicPr/>
              <p:nvPr/>
            </p:nvPicPr>
            <p:blipFill/>
            <p:spPr/>
          </p:pic>
        </mc:Fallback>
      </mc:AlternateContent>
      <mc:AlternateContent xmlns:mc="http://schemas.openxmlformats.org/markup-compatibility/2006" xmlns:p14="http://schemas.microsoft.com/office/powerpoint/2010/main">
        <mc:Choice Requires="p14">
          <p:contentPart p14:bwMode="auto" r:id="rId16">
            <p14:nvContentPartPr>
              <p14:cNvPr id="45" name="Ink 44"/>
              <p14:cNvContentPartPr/>
              <p14:nvPr/>
            </p14:nvContentPartPr>
            <p14:xfrm>
              <a:off x="4081712" y="1875932"/>
              <a:ext cx="240" cy="240"/>
            </p14:xfrm>
          </p:contentPart>
        </mc:Choice>
        <mc:Fallback xmlns="">
          <p:pic>
            <p:nvPicPr>
              <p:cNvPr id="45" name="Ink 44"/>
              <p:cNvPicPr/>
              <p:nvPr/>
            </p:nvPicPr>
            <p:blipFill/>
            <p:spPr/>
          </p:pic>
        </mc:Fallback>
      </mc:AlternateContent>
      <p:sp>
        <p:nvSpPr>
          <p:cNvPr id="46" name="TextBox 45"/>
          <p:cNvSpPr txBox="1"/>
          <p:nvPr/>
        </p:nvSpPr>
        <p:spPr>
          <a:xfrm>
            <a:off x="5736165" y="2866201"/>
            <a:ext cx="1399925" cy="369332"/>
          </a:xfrm>
          <a:prstGeom prst="rect">
            <a:avLst/>
          </a:prstGeom>
          <a:noFill/>
        </p:spPr>
        <p:txBody>
          <a:bodyPr wrap="square" rtlCol="0">
            <a:spAutoFit/>
          </a:bodyPr>
          <a:lstStyle/>
          <a:p>
            <a:r>
              <a:rPr lang="en-US" dirty="0"/>
              <a:t>10.0.0.221</a:t>
            </a:r>
          </a:p>
        </p:txBody>
      </p:sp>
      <p:sp>
        <p:nvSpPr>
          <p:cNvPr id="47" name="TextBox 46"/>
          <p:cNvSpPr txBox="1"/>
          <p:nvPr/>
        </p:nvSpPr>
        <p:spPr>
          <a:xfrm>
            <a:off x="1854990" y="4818621"/>
            <a:ext cx="1146468" cy="369332"/>
          </a:xfrm>
          <a:prstGeom prst="rect">
            <a:avLst/>
          </a:prstGeom>
          <a:noFill/>
        </p:spPr>
        <p:txBody>
          <a:bodyPr wrap="none" rtlCol="0">
            <a:spAutoFit/>
          </a:bodyPr>
          <a:lstStyle/>
          <a:p>
            <a:r>
              <a:rPr lang="en-US" dirty="0"/>
              <a:t>10.0.0.30</a:t>
            </a:r>
          </a:p>
        </p:txBody>
      </p:sp>
      <p:sp>
        <p:nvSpPr>
          <p:cNvPr id="48" name="TextBox 47"/>
          <p:cNvSpPr txBox="1"/>
          <p:nvPr/>
        </p:nvSpPr>
        <p:spPr>
          <a:xfrm>
            <a:off x="8588684" y="4868964"/>
            <a:ext cx="1274708" cy="369332"/>
          </a:xfrm>
          <a:prstGeom prst="rect">
            <a:avLst/>
          </a:prstGeom>
          <a:noFill/>
        </p:spPr>
        <p:txBody>
          <a:bodyPr wrap="none" rtlCol="0">
            <a:spAutoFit/>
          </a:bodyPr>
          <a:lstStyle/>
          <a:p>
            <a:r>
              <a:rPr lang="en-US" dirty="0"/>
              <a:t>10.0.0.183</a:t>
            </a:r>
          </a:p>
        </p:txBody>
      </p:sp>
    </p:spTree>
    <p:extLst>
      <p:ext uri="{BB962C8B-B14F-4D97-AF65-F5344CB8AC3E}">
        <p14:creationId xmlns:p14="http://schemas.microsoft.com/office/powerpoint/2010/main" val="52312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500" fill="hold"/>
                                        <p:tgtEl>
                                          <p:spTgt spid="24"/>
                                        </p:tgtEl>
                                        <p:attrNameLst>
                                          <p:attrName>ppt_x</p:attrName>
                                        </p:attrNameLst>
                                      </p:cBhvr>
                                      <p:tavLst>
                                        <p:tav tm="0">
                                          <p:val>
                                            <p:strVal val="#ppt_x"/>
                                          </p:val>
                                        </p:tav>
                                        <p:tav tm="100000">
                                          <p:val>
                                            <p:strVal val="#ppt_x"/>
                                          </p:val>
                                        </p:tav>
                                      </p:tavLst>
                                    </p:anim>
                                    <p:anim calcmode="lin" valueType="num">
                                      <p:cBhvr additive="base">
                                        <p:cTn id="2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ln>
            <a:noFill/>
          </a:ln>
          <a:effectLst/>
        </p:spPr>
      </p:sp>
      <p:pic>
        <p:nvPicPr>
          <p:cNvPr id="36" name="Picture 14"/>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7" name="Picture 16"/>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8" name="Oval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20"/>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0" name="Picture 2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1" name="Rectangle 2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Content Placeholder 5"/>
          <p:cNvPicPr>
            <a:picLocks noGrp="1" noChangeAspect="1"/>
          </p:cNvPicPr>
          <p:nvPr>
            <p:ph sz="half" idx="1"/>
          </p:nvPr>
        </p:nvPicPr>
        <p:blipFill rotWithShape="1">
          <a:blip r:embed="rId7"/>
          <a:srcRect r="20688"/>
          <a:stretch/>
        </p:blipFill>
        <p:spPr>
          <a:xfrm>
            <a:off x="520916" y="2081908"/>
            <a:ext cx="4758094" cy="3794533"/>
          </a:xfrm>
          <a:prstGeom prst="rect">
            <a:avLst/>
          </a:prstGeom>
          <a:effectLst>
            <a:outerShdw blurRad="50800" dist="38100" dir="5400000" algn="t" rotWithShape="0">
              <a:prstClr val="black">
                <a:alpha val="43000"/>
              </a:prstClr>
            </a:outerShdw>
          </a:effectLst>
        </p:spPr>
      </p:pic>
      <p:pic>
        <p:nvPicPr>
          <p:cNvPr id="8" name="Content Placeholder 7"/>
          <p:cNvPicPr>
            <a:picLocks noGrp="1" noChangeAspect="1"/>
          </p:cNvPicPr>
          <p:nvPr>
            <p:ph sz="half" idx="2"/>
          </p:nvPr>
        </p:nvPicPr>
        <p:blipFill rotWithShape="1">
          <a:blip r:embed="rId8"/>
          <a:srcRect r="28839" b="-1"/>
          <a:stretch/>
        </p:blipFill>
        <p:spPr>
          <a:xfrm>
            <a:off x="5916359" y="2081908"/>
            <a:ext cx="4758094" cy="3794533"/>
          </a:xfrm>
          <a:prstGeom prst="rect">
            <a:avLst/>
          </a:prstGeom>
          <a:effectLst>
            <a:outerShdw blurRad="50800" dist="38100" dir="5400000" algn="t" rotWithShape="0">
              <a:prstClr val="black">
                <a:alpha val="43000"/>
              </a:prstClr>
            </a:outerShdw>
          </a:effectLst>
        </p:spPr>
      </p:pic>
      <p:sp>
        <p:nvSpPr>
          <p:cNvPr id="2" name="Title 1"/>
          <p:cNvSpPr>
            <a:spLocks noGrp="1"/>
          </p:cNvSpPr>
          <p:nvPr>
            <p:ph type="title"/>
          </p:nvPr>
        </p:nvSpPr>
        <p:spPr>
          <a:xfrm>
            <a:off x="418427" y="400977"/>
            <a:ext cx="9181185" cy="780676"/>
          </a:xfrm>
        </p:spPr>
        <p:txBody>
          <a:bodyPr vert="horz" lIns="91440" tIns="45720" rIns="91440" bIns="45720" rtlCol="0" anchor="b">
            <a:normAutofit/>
          </a:bodyPr>
          <a:lstStyle/>
          <a:p>
            <a:pPr>
              <a:lnSpc>
                <a:spcPct val="90000"/>
              </a:lnSpc>
            </a:pPr>
            <a:r>
              <a:rPr lang="en-US" sz="3600" dirty="0"/>
              <a:t>High Availability of Web app container</a:t>
            </a:r>
          </a:p>
        </p:txBody>
      </p:sp>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1523880" y="2400480"/>
              <a:ext cx="6242400" cy="228960"/>
            </p14:xfrm>
          </p:contentPart>
        </mc:Choice>
        <mc:Fallback xmlns="">
          <p:pic>
            <p:nvPicPr>
              <p:cNvPr id="9" name="Ink 8"/>
              <p:cNvPicPr/>
              <p:nvPr/>
            </p:nvPicPr>
            <p:blipFill>
              <a:blip r:embed="rId10"/>
              <a:stretch>
                <a:fillRect/>
              </a:stretch>
            </p:blipFill>
            <p:spPr>
              <a:xfrm>
                <a:off x="1514520" y="2391120"/>
                <a:ext cx="6261120" cy="247680"/>
              </a:xfrm>
              <a:prstGeom prst="rect">
                <a:avLst/>
              </a:prstGeom>
            </p:spPr>
          </p:pic>
        </mc:Fallback>
      </mc:AlternateContent>
    </p:spTree>
    <p:extLst>
      <p:ext uri="{BB962C8B-B14F-4D97-AF65-F5344CB8AC3E}">
        <p14:creationId xmlns:p14="http://schemas.microsoft.com/office/powerpoint/2010/main" val="3089479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ln>
            <a:noFill/>
          </a:ln>
          <a:effectLst/>
        </p:spPr>
      </p:sp>
      <p:pic>
        <p:nvPicPr>
          <p:cNvPr id="13" name="Picture 1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 name="Picture 18"/>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 name="Rectangle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Content Placeholder 5"/>
          <p:cNvPicPr>
            <a:picLocks noGrp="1" noChangeAspect="1"/>
          </p:cNvPicPr>
          <p:nvPr>
            <p:ph sz="half" idx="1"/>
          </p:nvPr>
        </p:nvPicPr>
        <p:blipFill>
          <a:blip r:embed="rId7"/>
          <a:stretch>
            <a:fillRect/>
          </a:stretch>
        </p:blipFill>
        <p:spPr>
          <a:xfrm>
            <a:off x="5483463" y="2056168"/>
            <a:ext cx="6244829" cy="2794561"/>
          </a:xfrm>
          <a:prstGeom prst="rect">
            <a:avLst/>
          </a:prstGeom>
          <a:effectLst>
            <a:outerShdw blurRad="50800" dist="38100" dir="5400000" algn="t" rotWithShape="0">
              <a:prstClr val="black">
                <a:alpha val="43000"/>
              </a:prstClr>
            </a:outerShdw>
          </a:effectLst>
        </p:spPr>
      </p:pic>
      <p:sp>
        <p:nvSpPr>
          <p:cNvPr id="2" name="Title 1"/>
          <p:cNvSpPr>
            <a:spLocks noGrp="1"/>
          </p:cNvSpPr>
          <p:nvPr>
            <p:ph type="title"/>
          </p:nvPr>
        </p:nvSpPr>
        <p:spPr>
          <a:xfrm>
            <a:off x="648930" y="629266"/>
            <a:ext cx="9252154" cy="1223983"/>
          </a:xfrm>
        </p:spPr>
        <p:txBody>
          <a:bodyPr vert="horz" lIns="91440" tIns="45720" rIns="91440" bIns="45720" rtlCol="0" anchor="t">
            <a:normAutofit/>
          </a:bodyPr>
          <a:lstStyle/>
          <a:p>
            <a:r>
              <a:rPr lang="en-US" b="0" i="0" kern="1200">
                <a:solidFill>
                  <a:schemeClr val="tx2"/>
                </a:solidFill>
                <a:latin typeface="+mj-lt"/>
                <a:ea typeface="+mj-ea"/>
                <a:cs typeface="+mj-cs"/>
              </a:rPr>
              <a:t>Ingress routing mesh..</a:t>
            </a:r>
            <a:endParaRPr lang="en-US" b="0" i="0" kern="1200" dirty="0">
              <a:solidFill>
                <a:schemeClr val="tx2"/>
              </a:solidFill>
              <a:latin typeface="+mj-lt"/>
              <a:ea typeface="+mj-ea"/>
              <a:cs typeface="+mj-cs"/>
            </a:endParaRPr>
          </a:p>
        </p:txBody>
      </p:sp>
      <p:sp>
        <p:nvSpPr>
          <p:cNvPr id="4" name="Content Placeholder 3"/>
          <p:cNvSpPr>
            <a:spLocks noGrp="1"/>
          </p:cNvSpPr>
          <p:nvPr>
            <p:ph sz="half" idx="2"/>
          </p:nvPr>
        </p:nvSpPr>
        <p:spPr>
          <a:xfrm>
            <a:off x="265729" y="2052214"/>
            <a:ext cx="4917854" cy="4196185"/>
          </a:xfrm>
        </p:spPr>
        <p:txBody>
          <a:bodyPr vert="horz" lIns="91440" tIns="45720" rIns="91440" bIns="45720" rtlCol="0">
            <a:normAutofit/>
          </a:bodyPr>
          <a:lstStyle/>
          <a:p>
            <a:r>
              <a:rPr lang="en-US" dirty="0"/>
              <a:t>The reason why both IP address work is that nodes in the swarm participate in ingress routing mesh.</a:t>
            </a:r>
          </a:p>
          <a:p>
            <a:endParaRPr lang="en-US" dirty="0"/>
          </a:p>
          <a:p>
            <a:endParaRPr lang="en-US" dirty="0"/>
          </a:p>
          <a:p>
            <a:r>
              <a:rPr lang="en-US" dirty="0"/>
              <a:t>This ensures that a service deployed at a certain port within your swarm always has that port reserved to itself.</a:t>
            </a:r>
          </a:p>
          <a:p>
            <a:endParaRPr lang="en-US" dirty="0"/>
          </a:p>
          <a:p>
            <a:endParaRPr lang="en-US" dirty="0"/>
          </a:p>
        </p:txBody>
      </p:sp>
    </p:spTree>
    <p:extLst>
      <p:ext uri="{BB962C8B-B14F-4D97-AF65-F5344CB8AC3E}">
        <p14:creationId xmlns:p14="http://schemas.microsoft.com/office/powerpoint/2010/main" val="3072487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63340"/>
          </a:xfrm>
        </p:spPr>
        <p:txBody>
          <a:bodyPr/>
          <a:lstStyle/>
          <a:p>
            <a:r>
              <a:rPr lang="en-US" dirty="0"/>
              <a:t>Nvidia-DIGITS Container</a:t>
            </a:r>
          </a:p>
        </p:txBody>
      </p:sp>
      <p:sp>
        <p:nvSpPr>
          <p:cNvPr id="3" name="Content Placeholder 2"/>
          <p:cNvSpPr>
            <a:spLocks noGrp="1"/>
          </p:cNvSpPr>
          <p:nvPr>
            <p:ph sz="half" idx="1"/>
          </p:nvPr>
        </p:nvSpPr>
        <p:spPr>
          <a:xfrm>
            <a:off x="763947" y="1551528"/>
            <a:ext cx="9954329" cy="776894"/>
          </a:xfrm>
        </p:spPr>
        <p:txBody>
          <a:bodyPr>
            <a:normAutofit/>
          </a:bodyPr>
          <a:lstStyle/>
          <a:p>
            <a:pPr lvl="2"/>
            <a:r>
              <a:rPr lang="en-US" sz="1800" dirty="0"/>
              <a:t>Hierarchy: Containers </a:t>
            </a:r>
            <a:r>
              <a:rPr lang="en-US" sz="1800" dirty="0">
                <a:sym typeface="Wingdings" panose="05000000000000000000" pitchFamily="2" charset="2"/>
              </a:rPr>
              <a:t> Services  Swarms Stacks  Deployment</a:t>
            </a:r>
            <a:endParaRPr lang="en-US" sz="1800" dirty="0"/>
          </a:p>
        </p:txBody>
      </p:sp>
      <p:pic>
        <p:nvPicPr>
          <p:cNvPr id="1026" name="Picture 2" descr="https://lh4.googleusercontent.com/9yXBFVh675erxGL8Erag27XVWVUbLpjTlmUISgENMzqugU7fPyv6QdZD4_8vhyBdNJVinTctkmXYxyjKAPzYeAbXo3iQ7ayEutl3QnGM_NJ7kij7xz9hZ2e5eQ4ARpXuhkmeRvRorXD8N0rYsA"/>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928916" y="2055813"/>
            <a:ext cx="4680033" cy="38163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6.googleusercontent.com/SvZ_RxMRLTsKQ4epIif6Go2Q8_q6e9FmhVK-hzN-22KxFg81XJXFkDGapqrxFqNK_SQ1Gp7Sra_BWn5gY3WYPpmblE-vAh1RdHqo7Se3hO8JKyL2bivRCKIfDEKPiBM2D-DDfU2L7EW-c_1q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349" y="2055814"/>
            <a:ext cx="4722828" cy="38163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375555" y="6007116"/>
            <a:ext cx="1306768" cy="369332"/>
          </a:xfrm>
          <a:prstGeom prst="rect">
            <a:avLst/>
          </a:prstGeom>
          <a:noFill/>
        </p:spPr>
        <p:txBody>
          <a:bodyPr wrap="none" rtlCol="0">
            <a:spAutoFit/>
          </a:bodyPr>
          <a:lstStyle/>
          <a:p>
            <a:pPr algn="ctr"/>
            <a:r>
              <a:rPr lang="en-US" dirty="0" err="1"/>
              <a:t>Dockerfile</a:t>
            </a:r>
            <a:endParaRPr lang="en-US" dirty="0"/>
          </a:p>
        </p:txBody>
      </p:sp>
      <p:sp>
        <p:nvSpPr>
          <p:cNvPr id="6" name="TextBox 5"/>
          <p:cNvSpPr txBox="1"/>
          <p:nvPr/>
        </p:nvSpPr>
        <p:spPr>
          <a:xfrm>
            <a:off x="7852528" y="6007116"/>
            <a:ext cx="2582758" cy="369332"/>
          </a:xfrm>
          <a:prstGeom prst="rect">
            <a:avLst/>
          </a:prstGeom>
          <a:noFill/>
        </p:spPr>
        <p:txBody>
          <a:bodyPr wrap="none" rtlCol="0">
            <a:spAutoFit/>
          </a:bodyPr>
          <a:lstStyle/>
          <a:p>
            <a:r>
              <a:rPr lang="en-US" dirty="0"/>
              <a:t>Docker-</a:t>
            </a:r>
            <a:r>
              <a:rPr lang="en-US" dirty="0" err="1"/>
              <a:t>compose.yml</a:t>
            </a:r>
            <a:endParaRPr lang="en-US" dirty="0"/>
          </a:p>
        </p:txBody>
      </p:sp>
    </p:spTree>
    <p:extLst>
      <p:ext uri="{BB962C8B-B14F-4D97-AF65-F5344CB8AC3E}">
        <p14:creationId xmlns:p14="http://schemas.microsoft.com/office/powerpoint/2010/main" val="1347251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DIGITS </a:t>
            </a:r>
          </a:p>
        </p:txBody>
      </p:sp>
      <p:sp>
        <p:nvSpPr>
          <p:cNvPr id="3" name="Content Placeholder 2"/>
          <p:cNvSpPr>
            <a:spLocks noGrp="1"/>
          </p:cNvSpPr>
          <p:nvPr>
            <p:ph sz="half" idx="1"/>
          </p:nvPr>
        </p:nvSpPr>
        <p:spPr>
          <a:xfrm>
            <a:off x="848789" y="1329179"/>
            <a:ext cx="9539549" cy="4550087"/>
          </a:xfrm>
        </p:spPr>
        <p:txBody>
          <a:bodyPr/>
          <a:lstStyle/>
          <a:p>
            <a:r>
              <a:rPr lang="en-US" dirty="0"/>
              <a:t>Running DIGITS inside container</a:t>
            </a:r>
          </a:p>
          <a:p>
            <a:endParaRPr lang="en-US" dirty="0"/>
          </a:p>
          <a:p>
            <a:endParaRPr lang="en-US" dirty="0"/>
          </a:p>
          <a:p>
            <a:pPr marL="0" indent="0">
              <a:buNone/>
            </a:pPr>
            <a:endParaRPr lang="en-US" dirty="0"/>
          </a:p>
          <a:p>
            <a:r>
              <a:rPr lang="en-US" dirty="0"/>
              <a:t>Localhost:5000</a:t>
            </a:r>
          </a:p>
        </p:txBody>
      </p:sp>
      <p:pic>
        <p:nvPicPr>
          <p:cNvPr id="6" name="Content Placeholder 5"/>
          <p:cNvPicPr>
            <a:picLocks noGrp="1" noChangeAspect="1"/>
          </p:cNvPicPr>
          <p:nvPr>
            <p:ph sz="half" idx="2"/>
          </p:nvPr>
        </p:nvPicPr>
        <p:blipFill>
          <a:blip r:embed="rId2"/>
          <a:stretch>
            <a:fillRect/>
          </a:stretch>
        </p:blipFill>
        <p:spPr>
          <a:xfrm>
            <a:off x="1450320" y="1805247"/>
            <a:ext cx="7418657" cy="1059807"/>
          </a:xfrm>
        </p:spPr>
      </p:pic>
      <p:pic>
        <p:nvPicPr>
          <p:cNvPr id="8" name="Picture 7"/>
          <p:cNvPicPr>
            <a:picLocks noChangeAspect="1"/>
          </p:cNvPicPr>
          <p:nvPr/>
        </p:nvPicPr>
        <p:blipFill>
          <a:blip r:embed="rId3"/>
          <a:stretch>
            <a:fillRect/>
          </a:stretch>
        </p:blipFill>
        <p:spPr>
          <a:xfrm>
            <a:off x="1317921" y="3341122"/>
            <a:ext cx="5280842" cy="3143462"/>
          </a:xfrm>
          <a:prstGeom prst="rect">
            <a:avLst/>
          </a:prstGeom>
        </p:spPr>
      </p:pic>
      <p:pic>
        <p:nvPicPr>
          <p:cNvPr id="14" name="Picture 13"/>
          <p:cNvPicPr>
            <a:picLocks noChangeAspect="1"/>
          </p:cNvPicPr>
          <p:nvPr/>
        </p:nvPicPr>
        <p:blipFill>
          <a:blip r:embed="rId4"/>
          <a:stretch>
            <a:fillRect/>
          </a:stretch>
        </p:blipFill>
        <p:spPr>
          <a:xfrm>
            <a:off x="7371761" y="3341123"/>
            <a:ext cx="4317476" cy="3143462"/>
          </a:xfrm>
          <a:prstGeom prst="rect">
            <a:avLst/>
          </a:prstGeom>
        </p:spPr>
      </p:pic>
      <mc:AlternateContent xmlns:mc="http://schemas.openxmlformats.org/markup-compatibility/2006" xmlns:p14="http://schemas.microsoft.com/office/powerpoint/2010/main">
        <mc:Choice Requires="p14">
          <p:contentPart p14:bwMode="auto" r:id="rId5">
            <p14:nvContentPartPr>
              <p14:cNvPr id="15" name="Ink 14"/>
              <p14:cNvContentPartPr/>
              <p14:nvPr/>
            </p14:nvContentPartPr>
            <p14:xfrm>
              <a:off x="1917720" y="3549600"/>
              <a:ext cx="4673880" cy="470160"/>
            </p14:xfrm>
          </p:contentPart>
        </mc:Choice>
        <mc:Fallback xmlns="">
          <p:pic>
            <p:nvPicPr>
              <p:cNvPr id="15" name="Ink 14"/>
              <p:cNvPicPr/>
              <p:nvPr/>
            </p:nvPicPr>
            <p:blipFill>
              <a:blip r:embed="rId6"/>
              <a:stretch>
                <a:fillRect/>
              </a:stretch>
            </p:blipFill>
            <p:spPr>
              <a:xfrm>
                <a:off x="1908360" y="3540240"/>
                <a:ext cx="4692600" cy="488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5054760" y="1968480"/>
              <a:ext cx="3873600" cy="51120"/>
            </p14:xfrm>
          </p:contentPart>
        </mc:Choice>
        <mc:Fallback xmlns="">
          <p:pic>
            <p:nvPicPr>
              <p:cNvPr id="4" name="Ink 3"/>
              <p:cNvPicPr/>
              <p:nvPr/>
            </p:nvPicPr>
            <p:blipFill>
              <a:blip r:embed="rId8"/>
              <a:stretch>
                <a:fillRect/>
              </a:stretch>
            </p:blipFill>
            <p:spPr>
              <a:xfrm>
                <a:off x="5045400" y="1959120"/>
                <a:ext cx="3892320" cy="69840"/>
              </a:xfrm>
              <a:prstGeom prst="rect">
                <a:avLst/>
              </a:prstGeom>
            </p:spPr>
          </p:pic>
        </mc:Fallback>
      </mc:AlternateContent>
    </p:spTree>
    <p:extLst>
      <p:ext uri="{BB962C8B-B14F-4D97-AF65-F5344CB8AC3E}">
        <p14:creationId xmlns:p14="http://schemas.microsoft.com/office/powerpoint/2010/main" val="1174550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ln>
            <a:noFill/>
          </a:ln>
          <a:effectLst/>
        </p:spPr>
      </p:sp>
      <p:pic>
        <p:nvPicPr>
          <p:cNvPr id="13" name="Picture 1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5" name="Picture 14"/>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7" name="Oval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 name="Picture 18"/>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 name="Picture 20"/>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3" name="Rectangle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Content Placeholder 5"/>
          <p:cNvPicPr>
            <a:picLocks noGrp="1" noChangeAspect="1"/>
          </p:cNvPicPr>
          <p:nvPr>
            <p:ph sz="half" idx="1"/>
          </p:nvPr>
        </p:nvPicPr>
        <p:blipFill rotWithShape="1">
          <a:blip r:embed="rId7"/>
          <a:srcRect r="2" b="695"/>
          <a:stretch/>
        </p:blipFill>
        <p:spPr>
          <a:xfrm>
            <a:off x="6100398" y="10"/>
            <a:ext cx="6094412" cy="6857990"/>
          </a:xfrm>
          <a:prstGeom prst="rect">
            <a:avLst/>
          </a:prstGeom>
        </p:spPr>
      </p:pic>
      <p:sp>
        <p:nvSpPr>
          <p:cNvPr id="25" name="Rectangle 2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50668" y="629266"/>
            <a:ext cx="4802031" cy="1641986"/>
          </a:xfrm>
        </p:spPr>
        <p:txBody>
          <a:bodyPr vert="horz" lIns="91440" tIns="45720" rIns="91440" bIns="45720" rtlCol="0" anchor="t">
            <a:normAutofit/>
          </a:bodyPr>
          <a:lstStyle/>
          <a:p>
            <a:r>
              <a:rPr lang="en-US" dirty="0"/>
              <a:t>Dump operation</a:t>
            </a:r>
          </a:p>
        </p:txBody>
      </p:sp>
      <p:sp>
        <p:nvSpPr>
          <p:cNvPr id="4" name="Content Placeholder 3"/>
          <p:cNvSpPr>
            <a:spLocks noGrp="1"/>
          </p:cNvSpPr>
          <p:nvPr>
            <p:ph sz="half" idx="2"/>
          </p:nvPr>
        </p:nvSpPr>
        <p:spPr>
          <a:xfrm>
            <a:off x="650668" y="1676400"/>
            <a:ext cx="4802031" cy="4571999"/>
          </a:xfrm>
        </p:spPr>
        <p:txBody>
          <a:bodyPr vert="horz" lIns="91440" tIns="45720" rIns="91440" bIns="45720" rtlCol="0">
            <a:normAutofit/>
          </a:bodyPr>
          <a:lstStyle/>
          <a:p>
            <a:endParaRPr lang="en-US" dirty="0"/>
          </a:p>
          <a:p>
            <a:r>
              <a:rPr lang="en-US" dirty="0"/>
              <a:t>Initiated dump</a:t>
            </a:r>
          </a:p>
          <a:p>
            <a:pPr lvl="1"/>
            <a:r>
              <a:rPr lang="en-US" dirty="0"/>
              <a:t>CRIU</a:t>
            </a:r>
          </a:p>
          <a:p>
            <a:pPr lvl="1"/>
            <a:r>
              <a:rPr lang="en-US" dirty="0"/>
              <a:t>Obtain file descriptors, mounts, cgroups, TCP connections</a:t>
            </a:r>
          </a:p>
          <a:p>
            <a:endParaRPr lang="en-US" dirty="0"/>
          </a:p>
          <a:p>
            <a:endParaRPr lang="en-US" dirty="0"/>
          </a:p>
          <a:p>
            <a:r>
              <a:rPr lang="en-US" dirty="0"/>
              <a:t>Acquired CPU info, memory, </a:t>
            </a:r>
            <a:r>
              <a:rPr lang="en-US" dirty="0" err="1"/>
              <a:t>cpuset</a:t>
            </a:r>
            <a:endParaRPr lang="en-US" dirty="0"/>
          </a:p>
          <a:p>
            <a:endParaRPr lang="en-US" dirty="0"/>
          </a:p>
          <a:p>
            <a:endParaRPr lang="en-US" dirty="0"/>
          </a:p>
          <a:p>
            <a:r>
              <a:rPr lang="en-US" dirty="0"/>
              <a:t>Lazy migration</a:t>
            </a:r>
          </a:p>
          <a:p>
            <a:endParaRPr lang="en-US" dirty="0"/>
          </a:p>
        </p:txBody>
      </p:sp>
    </p:spTree>
    <p:extLst>
      <p:ext uri="{BB962C8B-B14F-4D97-AF65-F5344CB8AC3E}">
        <p14:creationId xmlns:p14="http://schemas.microsoft.com/office/powerpoint/2010/main" val="1720954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23595"/>
          </a:xfrm>
        </p:spPr>
        <p:txBody>
          <a:bodyPr/>
          <a:lstStyle/>
          <a:p>
            <a:r>
              <a:rPr lang="en-US" dirty="0"/>
              <a:t>Errors fixed while dumping</a:t>
            </a:r>
          </a:p>
        </p:txBody>
      </p:sp>
      <p:pic>
        <p:nvPicPr>
          <p:cNvPr id="6" name="Content Placeholder 5"/>
          <p:cNvPicPr>
            <a:picLocks noGrp="1" noChangeAspect="1"/>
          </p:cNvPicPr>
          <p:nvPr>
            <p:ph sz="half" idx="1"/>
          </p:nvPr>
        </p:nvPicPr>
        <p:blipFill>
          <a:blip r:embed="rId2"/>
          <a:stretch>
            <a:fillRect/>
          </a:stretch>
        </p:blipFill>
        <p:spPr>
          <a:xfrm>
            <a:off x="839362" y="1979628"/>
            <a:ext cx="4395787" cy="1499932"/>
          </a:xfrm>
        </p:spPr>
      </p:pic>
      <p:sp>
        <p:nvSpPr>
          <p:cNvPr id="4" name="Content Placeholder 3"/>
          <p:cNvSpPr>
            <a:spLocks noGrp="1"/>
          </p:cNvSpPr>
          <p:nvPr>
            <p:ph sz="half" idx="2"/>
          </p:nvPr>
        </p:nvSpPr>
        <p:spPr>
          <a:xfrm>
            <a:off x="216816" y="1517716"/>
            <a:ext cx="10774837" cy="4738622"/>
          </a:xfrm>
        </p:spPr>
        <p:txBody>
          <a:bodyPr/>
          <a:lstStyle/>
          <a:p>
            <a:r>
              <a:rPr lang="en-US" dirty="0"/>
              <a:t>Enable cgroups access for DIGITS </a:t>
            </a:r>
            <a:r>
              <a:rPr lang="en-US" dirty="0" err="1"/>
              <a:t>pid</a:t>
            </a:r>
            <a:r>
              <a:rPr lang="en-US" dirty="0"/>
              <a:t>					Provided external mount storage</a:t>
            </a:r>
          </a:p>
          <a:p>
            <a:endParaRPr lang="en-US" dirty="0"/>
          </a:p>
          <a:p>
            <a:endParaRPr lang="en-US" dirty="0"/>
          </a:p>
          <a:p>
            <a:endParaRPr lang="en-US" dirty="0"/>
          </a:p>
          <a:p>
            <a:endParaRPr lang="en-US" dirty="0"/>
          </a:p>
          <a:p>
            <a:endParaRPr lang="en-US" dirty="0"/>
          </a:p>
          <a:p>
            <a:r>
              <a:rPr lang="en-US" dirty="0"/>
              <a:t>Mapping function returning value -1 (error). Dump failed!</a:t>
            </a:r>
          </a:p>
          <a:p>
            <a:endParaRPr lang="en-US" dirty="0"/>
          </a:p>
          <a:p>
            <a:pPr marL="0" indent="0">
              <a:buNone/>
            </a:pPr>
            <a:endParaRPr lang="en-US" dirty="0"/>
          </a:p>
          <a:p>
            <a:endParaRPr lang="en-US" dirty="0"/>
          </a:p>
        </p:txBody>
      </p:sp>
      <p:pic>
        <p:nvPicPr>
          <p:cNvPr id="12" name="Picture 11"/>
          <p:cNvPicPr>
            <a:picLocks noChangeAspect="1"/>
          </p:cNvPicPr>
          <p:nvPr/>
        </p:nvPicPr>
        <p:blipFill>
          <a:blip r:embed="rId3"/>
          <a:stretch>
            <a:fillRect/>
          </a:stretch>
        </p:blipFill>
        <p:spPr>
          <a:xfrm>
            <a:off x="1143392" y="4600279"/>
            <a:ext cx="9648825" cy="1951669"/>
          </a:xfrm>
          <a:prstGeom prst="rect">
            <a:avLst/>
          </a:prstGeom>
        </p:spPr>
      </p:pic>
      <p:pic>
        <p:nvPicPr>
          <p:cNvPr id="14" name="Picture 13"/>
          <p:cNvPicPr>
            <a:picLocks noChangeAspect="1"/>
          </p:cNvPicPr>
          <p:nvPr/>
        </p:nvPicPr>
        <p:blipFill>
          <a:blip r:embed="rId4"/>
          <a:stretch>
            <a:fillRect/>
          </a:stretch>
        </p:blipFill>
        <p:spPr>
          <a:xfrm>
            <a:off x="5857695" y="1979628"/>
            <a:ext cx="5577873" cy="1499932"/>
          </a:xfrm>
          <a:prstGeom prst="rect">
            <a:avLst/>
          </a:prstGeom>
        </p:spPr>
      </p:pic>
      <mc:AlternateContent xmlns:mc="http://schemas.openxmlformats.org/markup-compatibility/2006" xmlns:p14="http://schemas.microsoft.com/office/powerpoint/2010/main">
        <mc:Choice Requires="p14">
          <p:contentPart p14:bwMode="auto" r:id="rId5">
            <p14:nvContentPartPr>
              <p14:cNvPr id="15" name="Ink 14"/>
              <p14:cNvContentPartPr/>
              <p14:nvPr/>
            </p14:nvContentPartPr>
            <p14:xfrm>
              <a:off x="2711520" y="5765760"/>
              <a:ext cx="6579000" cy="794160"/>
            </p14:xfrm>
          </p:contentPart>
        </mc:Choice>
        <mc:Fallback xmlns="">
          <p:pic>
            <p:nvPicPr>
              <p:cNvPr id="15" name="Ink 14"/>
              <p:cNvPicPr/>
              <p:nvPr/>
            </p:nvPicPr>
            <p:blipFill>
              <a:blip r:embed="rId6"/>
              <a:stretch>
                <a:fillRect/>
              </a:stretch>
            </p:blipFill>
            <p:spPr>
              <a:xfrm>
                <a:off x="2702160" y="5756400"/>
                <a:ext cx="6597720" cy="812880"/>
              </a:xfrm>
              <a:prstGeom prst="rect">
                <a:avLst/>
              </a:prstGeom>
            </p:spPr>
          </p:pic>
        </mc:Fallback>
      </mc:AlternateContent>
    </p:spTree>
    <p:extLst>
      <p:ext uri="{BB962C8B-B14F-4D97-AF65-F5344CB8AC3E}">
        <p14:creationId xmlns:p14="http://schemas.microsoft.com/office/powerpoint/2010/main" val="27586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presentation</a:t>
            </a:r>
          </a:p>
        </p:txBody>
      </p:sp>
      <p:sp>
        <p:nvSpPr>
          <p:cNvPr id="3" name="Content Placeholder 2"/>
          <p:cNvSpPr>
            <a:spLocks noGrp="1"/>
          </p:cNvSpPr>
          <p:nvPr>
            <p:ph idx="1"/>
          </p:nvPr>
        </p:nvSpPr>
        <p:spPr>
          <a:xfrm>
            <a:off x="875201" y="1640402"/>
            <a:ext cx="8946541" cy="4195481"/>
          </a:xfrm>
        </p:spPr>
        <p:txBody>
          <a:bodyPr/>
          <a:lstStyle/>
          <a:p>
            <a:r>
              <a:rPr lang="en-US" dirty="0"/>
              <a:t>Architecture Overview</a:t>
            </a:r>
          </a:p>
          <a:p>
            <a:r>
              <a:rPr lang="en-US" dirty="0"/>
              <a:t>Web application (Hello world)</a:t>
            </a:r>
          </a:p>
          <a:p>
            <a:r>
              <a:rPr lang="en-US" dirty="0"/>
              <a:t>Checkpoint &amp; Restore (CRIU)</a:t>
            </a:r>
          </a:p>
          <a:p>
            <a:r>
              <a:rPr lang="en-US" dirty="0"/>
              <a:t>Container migration</a:t>
            </a:r>
          </a:p>
          <a:p>
            <a:pPr lvl="2"/>
            <a:r>
              <a:rPr lang="en-US" dirty="0"/>
              <a:t>Discovery service consul</a:t>
            </a:r>
          </a:p>
          <a:p>
            <a:pPr lvl="2"/>
            <a:r>
              <a:rPr lang="en-US" dirty="0"/>
              <a:t>High Availability</a:t>
            </a:r>
          </a:p>
          <a:p>
            <a:r>
              <a:rPr lang="en-US" dirty="0"/>
              <a:t>Nvidia-DIGITS container</a:t>
            </a:r>
          </a:p>
          <a:p>
            <a:r>
              <a:rPr lang="en-US" dirty="0"/>
              <a:t>Application part</a:t>
            </a:r>
          </a:p>
          <a:p>
            <a:r>
              <a:rPr lang="en-US" dirty="0"/>
              <a:t>Learnings</a:t>
            </a:r>
          </a:p>
          <a:p>
            <a:r>
              <a:rPr lang="en-US" dirty="0"/>
              <a:t>References</a:t>
            </a:r>
          </a:p>
          <a:p>
            <a:endParaRPr lang="en-US" dirty="0"/>
          </a:p>
          <a:p>
            <a:endParaRPr lang="en-US" dirty="0"/>
          </a:p>
        </p:txBody>
      </p:sp>
    </p:spTree>
    <p:extLst>
      <p:ext uri="{BB962C8B-B14F-4D97-AF65-F5344CB8AC3E}">
        <p14:creationId xmlns:p14="http://schemas.microsoft.com/office/powerpoint/2010/main" val="2723816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30" y="629266"/>
            <a:ext cx="9252154" cy="1223983"/>
          </a:xfrm>
        </p:spPr>
        <p:txBody>
          <a:bodyPr>
            <a:normAutofit/>
          </a:bodyPr>
          <a:lstStyle/>
          <a:p>
            <a:r>
              <a:rPr lang="en-US" dirty="0"/>
              <a:t>Application</a:t>
            </a:r>
          </a:p>
        </p:txBody>
      </p:sp>
      <p:sp>
        <p:nvSpPr>
          <p:cNvPr id="9" name="Content Placeholder 8"/>
          <p:cNvSpPr>
            <a:spLocks noGrp="1"/>
          </p:cNvSpPr>
          <p:nvPr>
            <p:ph idx="1"/>
          </p:nvPr>
        </p:nvSpPr>
        <p:spPr>
          <a:xfrm>
            <a:off x="1103311" y="2052214"/>
            <a:ext cx="4692578" cy="4196185"/>
          </a:xfrm>
        </p:spPr>
        <p:txBody>
          <a:bodyPr>
            <a:normAutofit fontScale="92500" lnSpcReduction="10000"/>
          </a:bodyPr>
          <a:lstStyle/>
          <a:p>
            <a:r>
              <a:rPr lang="en-US" dirty="0" err="1"/>
              <a:t>OpenCV</a:t>
            </a:r>
            <a:r>
              <a:rPr lang="en-US" dirty="0"/>
              <a:t> </a:t>
            </a:r>
            <a:endParaRPr lang="zh-CN" altLang="en-US" dirty="0"/>
          </a:p>
          <a:p>
            <a:pPr marL="0" indent="0">
              <a:buNone/>
            </a:pPr>
            <a:r>
              <a:rPr lang="en-US" dirty="0"/>
              <a:t>Open Source Computer Vision Library is an open source computer vision and machine learning software library</a:t>
            </a:r>
            <a:endParaRPr lang="zh-CN" altLang="en-US" dirty="0"/>
          </a:p>
          <a:p>
            <a:endParaRPr lang="zh-CN" altLang="en-US" dirty="0"/>
          </a:p>
          <a:p>
            <a:r>
              <a:rPr lang="en-US" altLang="zh-CN" dirty="0"/>
              <a:t>Features</a:t>
            </a:r>
            <a:endParaRPr lang="zh-CN" altLang="en-US" dirty="0"/>
          </a:p>
          <a:p>
            <a:pPr marL="0" indent="0">
              <a:buNone/>
            </a:pPr>
            <a:r>
              <a:rPr lang="en-US" dirty="0"/>
              <a:t>The library has more than 2500 optimized algorithms.</a:t>
            </a:r>
          </a:p>
          <a:p>
            <a:pPr marL="0" indent="0">
              <a:buNone/>
            </a:pPr>
            <a:r>
              <a:rPr lang="en-US" dirty="0"/>
              <a:t>It has C++, C, Python, Java and MATLAB interfaces and supports Windows, Linux, Android and Mac OS. </a:t>
            </a:r>
            <a:r>
              <a:rPr lang="en-US" dirty="0" err="1"/>
              <a:t>Nvidia</a:t>
            </a:r>
            <a:r>
              <a:rPr lang="en-US" dirty="0"/>
              <a:t> platforms are also supported.</a:t>
            </a:r>
          </a:p>
        </p:txBody>
      </p:sp>
      <p:pic>
        <p:nvPicPr>
          <p:cNvPr id="6" name="Picture 5"/>
          <p:cNvPicPr>
            <a:picLocks noChangeAspect="1"/>
          </p:cNvPicPr>
          <p:nvPr/>
        </p:nvPicPr>
        <p:blipFill>
          <a:blip r:embed="rId3"/>
          <a:stretch>
            <a:fillRect/>
          </a:stretch>
        </p:blipFill>
        <p:spPr>
          <a:xfrm>
            <a:off x="7555816" y="3274158"/>
            <a:ext cx="1638300" cy="1435100"/>
          </a:xfrm>
          <a:prstGeom prst="rect">
            <a:avLst/>
          </a:prstGeom>
        </p:spPr>
      </p:pic>
    </p:spTree>
    <p:extLst>
      <p:ext uri="{BB962C8B-B14F-4D97-AF65-F5344CB8AC3E}">
        <p14:creationId xmlns:p14="http://schemas.microsoft.com/office/powerpoint/2010/main" val="2999116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511" y="344330"/>
            <a:ext cx="9404723" cy="1400530"/>
          </a:xfrm>
        </p:spPr>
        <p:txBody>
          <a:bodyPr/>
          <a:lstStyle/>
          <a:p>
            <a:r>
              <a:rPr lang="en-US" dirty="0" err="1"/>
              <a:t>OpenCV</a:t>
            </a:r>
            <a:endParaRPr lang="en-US" dirty="0"/>
          </a:p>
        </p:txBody>
      </p:sp>
      <p:sp>
        <p:nvSpPr>
          <p:cNvPr id="6" name="Text Placeholder 5"/>
          <p:cNvSpPr>
            <a:spLocks noGrp="1"/>
          </p:cNvSpPr>
          <p:nvPr>
            <p:ph type="body" sz="quarter" idx="3"/>
          </p:nvPr>
        </p:nvSpPr>
        <p:spPr>
          <a:xfrm>
            <a:off x="646111" y="1792663"/>
            <a:ext cx="4396339" cy="576262"/>
          </a:xfrm>
        </p:spPr>
        <p:txBody>
          <a:bodyPr/>
          <a:lstStyle/>
          <a:p>
            <a:r>
              <a:rPr lang="en-US" dirty="0"/>
              <a:t>Face detection</a:t>
            </a:r>
          </a:p>
        </p:txBody>
      </p:sp>
      <p:pic>
        <p:nvPicPr>
          <p:cNvPr id="8" name="图片 4">
            <a:extLst/>
          </p:cNvPr>
          <p:cNvPicPr>
            <a:picLocks noGrp="1" noChangeAspect="1"/>
          </p:cNvPicPr>
          <p:nvPr>
            <p:ph sz="quarter" idx="4"/>
          </p:nvPr>
        </p:nvPicPr>
        <p:blipFill>
          <a:blip r:embed="rId3"/>
          <a:stretch>
            <a:fillRect/>
          </a:stretch>
        </p:blipFill>
        <p:spPr>
          <a:xfrm>
            <a:off x="646111" y="2912738"/>
            <a:ext cx="4005065" cy="2196446"/>
          </a:xfrm>
          <a:prstGeom prst="rect">
            <a:avLst/>
          </a:prstGeom>
        </p:spPr>
      </p:pic>
      <p:pic>
        <p:nvPicPr>
          <p:cNvPr id="12" name="图片 3">
            <a:extLst/>
          </p:cNvPr>
          <p:cNvPicPr>
            <a:picLocks noChangeAspect="1"/>
          </p:cNvPicPr>
          <p:nvPr/>
        </p:nvPicPr>
        <p:blipFill>
          <a:blip r:embed="rId4"/>
          <a:stretch>
            <a:fillRect/>
          </a:stretch>
        </p:blipFill>
        <p:spPr>
          <a:xfrm>
            <a:off x="6220104" y="2693991"/>
            <a:ext cx="5324901" cy="2968969"/>
          </a:xfrm>
          <a:prstGeom prst="rect">
            <a:avLst/>
          </a:prstGeom>
        </p:spPr>
      </p:pic>
      <p:sp>
        <p:nvSpPr>
          <p:cNvPr id="13" name="Text Placeholder 5"/>
          <p:cNvSpPr>
            <a:spLocks noGrp="1"/>
          </p:cNvSpPr>
          <p:nvPr>
            <p:ph type="body" sz="quarter" idx="3"/>
          </p:nvPr>
        </p:nvSpPr>
        <p:spPr>
          <a:xfrm>
            <a:off x="6220104" y="1792663"/>
            <a:ext cx="4396339" cy="576262"/>
          </a:xfrm>
        </p:spPr>
        <p:txBody>
          <a:bodyPr/>
          <a:lstStyle/>
          <a:p>
            <a:r>
              <a:rPr lang="en-US" dirty="0"/>
              <a:t>Car detection</a:t>
            </a:r>
          </a:p>
        </p:txBody>
      </p:sp>
    </p:spTree>
    <p:extLst>
      <p:ext uri="{BB962C8B-B14F-4D97-AF65-F5344CB8AC3E}">
        <p14:creationId xmlns:p14="http://schemas.microsoft.com/office/powerpoint/2010/main" val="2824586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30" y="629266"/>
            <a:ext cx="9252154" cy="1223983"/>
          </a:xfrm>
        </p:spPr>
        <p:txBody>
          <a:bodyPr>
            <a:normAutofit/>
          </a:bodyPr>
          <a:lstStyle/>
          <a:p>
            <a:r>
              <a:rPr lang="en-US" dirty="0"/>
              <a:t>Problem</a:t>
            </a:r>
          </a:p>
        </p:txBody>
      </p:sp>
      <p:sp>
        <p:nvSpPr>
          <p:cNvPr id="9" name="Content Placeholder 8"/>
          <p:cNvSpPr>
            <a:spLocks noGrp="1"/>
          </p:cNvSpPr>
          <p:nvPr>
            <p:ph idx="1"/>
          </p:nvPr>
        </p:nvSpPr>
        <p:spPr>
          <a:xfrm>
            <a:off x="1103311" y="2052214"/>
            <a:ext cx="4692578" cy="4196185"/>
          </a:xfrm>
        </p:spPr>
        <p:txBody>
          <a:bodyPr>
            <a:normAutofit/>
          </a:bodyPr>
          <a:lstStyle/>
          <a:p>
            <a:r>
              <a:rPr lang="en-US" altLang="zh-CN" dirty="0" err="1"/>
              <a:t>Docker</a:t>
            </a:r>
            <a:endParaRPr lang="zh-CN" altLang="en-US" dirty="0"/>
          </a:p>
          <a:p>
            <a:pPr marL="0" indent="0">
              <a:buNone/>
            </a:pPr>
            <a:r>
              <a:rPr lang="en-US" dirty="0" err="1"/>
              <a:t>Docker</a:t>
            </a:r>
            <a:r>
              <a:rPr lang="en-US" dirty="0"/>
              <a:t> is supported on Ubuntu on x86_64, </a:t>
            </a:r>
            <a:r>
              <a:rPr lang="en-US" dirty="0" err="1"/>
              <a:t>armhf</a:t>
            </a:r>
            <a:r>
              <a:rPr lang="en-US" dirty="0"/>
              <a:t>, and s390x (IBM z Systems) architectures. Aarch64(</a:t>
            </a:r>
            <a:r>
              <a:rPr lang="en-US" dirty="0" err="1"/>
              <a:t>Jetson</a:t>
            </a:r>
            <a:r>
              <a:rPr lang="en-US" dirty="0"/>
              <a:t> TX2) is not supported.</a:t>
            </a:r>
            <a:endParaRPr lang="zh-CN" altLang="en-US" dirty="0"/>
          </a:p>
          <a:p>
            <a:r>
              <a:rPr lang="en-US" altLang="zh-CN" dirty="0"/>
              <a:t>Solutions</a:t>
            </a:r>
          </a:p>
          <a:p>
            <a:pPr marL="0" indent="0">
              <a:buNone/>
            </a:pPr>
            <a:r>
              <a:rPr lang="en-US" altLang="zh-CN" dirty="0"/>
              <a:t>Although many people try to use </a:t>
            </a:r>
            <a:r>
              <a:rPr lang="en-US" altLang="zh-CN" dirty="0" err="1"/>
              <a:t>Docker</a:t>
            </a:r>
            <a:r>
              <a:rPr lang="en-US" altLang="zh-CN" dirty="0"/>
              <a:t> on </a:t>
            </a:r>
            <a:r>
              <a:rPr lang="en-US" altLang="zh-CN" dirty="0" err="1"/>
              <a:t>Jetson</a:t>
            </a:r>
            <a:r>
              <a:rPr lang="en-US" altLang="zh-CN" dirty="0"/>
              <a:t>, there is no perfect and stable solution at the moment.</a:t>
            </a:r>
            <a:endParaRPr lang="zh-CN" altLang="en-US" dirty="0"/>
          </a:p>
        </p:txBody>
      </p:sp>
      <p:pic>
        <p:nvPicPr>
          <p:cNvPr id="3" name="Picture 2"/>
          <p:cNvPicPr>
            <a:picLocks noChangeAspect="1"/>
          </p:cNvPicPr>
          <p:nvPr/>
        </p:nvPicPr>
        <p:blipFill>
          <a:blip r:embed="rId3"/>
          <a:stretch>
            <a:fillRect/>
          </a:stretch>
        </p:blipFill>
        <p:spPr>
          <a:xfrm>
            <a:off x="6203853" y="2052214"/>
            <a:ext cx="4621505" cy="2547522"/>
          </a:xfrm>
          <a:prstGeom prst="rect">
            <a:avLst/>
          </a:prstGeom>
        </p:spPr>
      </p:pic>
      <p:pic>
        <p:nvPicPr>
          <p:cNvPr id="4" name="Picture 3"/>
          <p:cNvPicPr>
            <a:picLocks noChangeAspect="1"/>
          </p:cNvPicPr>
          <p:nvPr/>
        </p:nvPicPr>
        <p:blipFill>
          <a:blip r:embed="rId4"/>
          <a:stretch>
            <a:fillRect/>
          </a:stretch>
        </p:blipFill>
        <p:spPr>
          <a:xfrm>
            <a:off x="4810482" y="5559916"/>
            <a:ext cx="6781295" cy="1160187"/>
          </a:xfrm>
          <a:prstGeom prst="rect">
            <a:avLst/>
          </a:prstGeom>
        </p:spPr>
      </p:pic>
    </p:spTree>
    <p:extLst>
      <p:ext uri="{BB962C8B-B14F-4D97-AF65-F5344CB8AC3E}">
        <p14:creationId xmlns:p14="http://schemas.microsoft.com/office/powerpoint/2010/main" val="1191431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30" y="629266"/>
            <a:ext cx="9252154" cy="1223983"/>
          </a:xfrm>
        </p:spPr>
        <p:txBody>
          <a:bodyPr>
            <a:normAutofit/>
          </a:bodyPr>
          <a:lstStyle/>
          <a:p>
            <a:r>
              <a:rPr lang="en-US" altLang="zh-CN" dirty="0"/>
              <a:t>NVIDIA</a:t>
            </a:r>
            <a:r>
              <a:rPr lang="zh-CN" altLang="en-US" dirty="0"/>
              <a:t> </a:t>
            </a:r>
            <a:r>
              <a:rPr lang="en-US" altLang="zh-CN" dirty="0"/>
              <a:t>Digits</a:t>
            </a:r>
            <a:r>
              <a:rPr lang="zh-CN" altLang="en-US" dirty="0"/>
              <a:t> </a:t>
            </a:r>
            <a:r>
              <a:rPr lang="en-US" altLang="zh-CN" dirty="0"/>
              <a:t>5</a:t>
            </a:r>
            <a:endParaRPr lang="en-US" dirty="0"/>
          </a:p>
        </p:txBody>
      </p:sp>
      <p:sp>
        <p:nvSpPr>
          <p:cNvPr id="9" name="Content Placeholder 8"/>
          <p:cNvSpPr>
            <a:spLocks noGrp="1"/>
          </p:cNvSpPr>
          <p:nvPr>
            <p:ph idx="1"/>
          </p:nvPr>
        </p:nvSpPr>
        <p:spPr>
          <a:xfrm>
            <a:off x="1103311" y="2052214"/>
            <a:ext cx="4791052" cy="4418924"/>
          </a:xfrm>
        </p:spPr>
        <p:txBody>
          <a:bodyPr>
            <a:normAutofit fontScale="77500" lnSpcReduction="20000"/>
          </a:bodyPr>
          <a:lstStyle/>
          <a:p>
            <a:r>
              <a:rPr lang="en-US" altLang="zh-CN" dirty="0"/>
              <a:t>What is DIGITS</a:t>
            </a:r>
          </a:p>
          <a:p>
            <a:pPr marL="0" indent="0">
              <a:buNone/>
            </a:pPr>
            <a:r>
              <a:rPr lang="en-US" dirty="0"/>
              <a:t>The NVIDIA Deep Learning GPU Training System (DIGITS) puts the power of deep learning into the hands of engineers and data scientists. DIGITS can be used to rapidly train the highly accurate deep neural network (DNNs) for image classification, segmentation and object detection tasks.</a:t>
            </a:r>
            <a:endParaRPr lang="en-US" altLang="zh-CN" dirty="0"/>
          </a:p>
          <a:p>
            <a:pPr marL="0" indent="0">
              <a:buNone/>
            </a:pPr>
            <a:endParaRPr lang="zh-CN" altLang="en-US" dirty="0"/>
          </a:p>
          <a:p>
            <a:r>
              <a:rPr lang="en-US" dirty="0"/>
              <a:t>What’s New in DIGITS 5</a:t>
            </a:r>
          </a:p>
          <a:p>
            <a:pPr marL="0" indent="0">
              <a:buNone/>
            </a:pPr>
            <a:r>
              <a:rPr lang="en-US" dirty="0"/>
              <a:t>Train Image Segmentation neural networks to partition images into regions such as tumors from healthy tissue, and buildings and cars from free space</a:t>
            </a:r>
          </a:p>
          <a:p>
            <a:pPr marL="0" indent="0">
              <a:buNone/>
            </a:pPr>
            <a:r>
              <a:rPr lang="en-US" dirty="0"/>
              <a:t>Decrease training time and improve model accuracy by starting with pre-trained models such as </a:t>
            </a:r>
            <a:r>
              <a:rPr lang="en-US" dirty="0" err="1"/>
              <a:t>AlexNet</a:t>
            </a:r>
            <a:r>
              <a:rPr lang="en-US" dirty="0"/>
              <a:t>, </a:t>
            </a:r>
            <a:r>
              <a:rPr lang="en-US" dirty="0" err="1"/>
              <a:t>GoogLeNet</a:t>
            </a:r>
            <a:r>
              <a:rPr lang="en-US" dirty="0"/>
              <a:t> and others from the DIGITS Model Store</a:t>
            </a:r>
          </a:p>
        </p:txBody>
      </p:sp>
      <p:pic>
        <p:nvPicPr>
          <p:cNvPr id="3" name="Picture 2"/>
          <p:cNvPicPr>
            <a:picLocks noChangeAspect="1"/>
          </p:cNvPicPr>
          <p:nvPr/>
        </p:nvPicPr>
        <p:blipFill>
          <a:blip r:embed="rId3"/>
          <a:stretch>
            <a:fillRect/>
          </a:stretch>
        </p:blipFill>
        <p:spPr>
          <a:xfrm>
            <a:off x="6433034" y="1093360"/>
            <a:ext cx="4567902" cy="5377778"/>
          </a:xfrm>
          <a:prstGeom prst="rect">
            <a:avLst/>
          </a:prstGeom>
        </p:spPr>
      </p:pic>
    </p:spTree>
    <p:extLst>
      <p:ext uri="{BB962C8B-B14F-4D97-AF65-F5344CB8AC3E}">
        <p14:creationId xmlns:p14="http://schemas.microsoft.com/office/powerpoint/2010/main" val="719242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30" y="629266"/>
            <a:ext cx="9252154" cy="1223983"/>
          </a:xfrm>
        </p:spPr>
        <p:txBody>
          <a:bodyPr>
            <a:normAutofit/>
          </a:bodyPr>
          <a:lstStyle/>
          <a:p>
            <a:r>
              <a:rPr lang="en-US" dirty="0"/>
              <a:t>Cont.</a:t>
            </a:r>
          </a:p>
        </p:txBody>
      </p:sp>
      <p:sp>
        <p:nvSpPr>
          <p:cNvPr id="9" name="Content Placeholder 8"/>
          <p:cNvSpPr>
            <a:spLocks noGrp="1"/>
          </p:cNvSpPr>
          <p:nvPr>
            <p:ph idx="1"/>
          </p:nvPr>
        </p:nvSpPr>
        <p:spPr>
          <a:xfrm>
            <a:off x="1103311" y="2052214"/>
            <a:ext cx="10178978" cy="4418924"/>
          </a:xfrm>
        </p:spPr>
        <p:txBody>
          <a:bodyPr>
            <a:normAutofit/>
          </a:bodyPr>
          <a:lstStyle/>
          <a:p>
            <a:r>
              <a:rPr lang="en-US" altLang="zh-CN" dirty="0"/>
              <a:t>Key features</a:t>
            </a:r>
          </a:p>
          <a:p>
            <a:pPr marL="457200" indent="-457200">
              <a:buAutoNum type="arabicParenBoth"/>
            </a:pPr>
            <a:r>
              <a:rPr lang="en-US" dirty="0"/>
              <a:t>Design, train and visualize deep neural networks for image classification, segmentation and object detection</a:t>
            </a:r>
          </a:p>
          <a:p>
            <a:pPr marL="457200" indent="-457200">
              <a:buFont typeface="Wingdings 3" charset="2"/>
              <a:buAutoNum type="arabicParenBoth"/>
            </a:pPr>
            <a:r>
              <a:rPr lang="en-US" dirty="0"/>
              <a:t>Download pre-trained models such as </a:t>
            </a:r>
            <a:r>
              <a:rPr lang="en-US" dirty="0" err="1"/>
              <a:t>AlexNet</a:t>
            </a:r>
            <a:r>
              <a:rPr lang="en-US" dirty="0"/>
              <a:t>, </a:t>
            </a:r>
            <a:r>
              <a:rPr lang="en-US" dirty="0" err="1"/>
              <a:t>GoogLeNet</a:t>
            </a:r>
            <a:r>
              <a:rPr lang="en-US" dirty="0"/>
              <a:t> and </a:t>
            </a:r>
            <a:r>
              <a:rPr lang="en-US" dirty="0" err="1"/>
              <a:t>LeNet</a:t>
            </a:r>
            <a:r>
              <a:rPr lang="en-US" dirty="0"/>
              <a:t> from the DIGITS Model Store</a:t>
            </a:r>
          </a:p>
          <a:p>
            <a:pPr marL="457200" indent="-457200">
              <a:buFont typeface="Wingdings 3" charset="2"/>
              <a:buAutoNum type="arabicParenBoth"/>
            </a:pPr>
            <a:r>
              <a:rPr lang="en-US" dirty="0"/>
              <a:t>Perform </a:t>
            </a:r>
            <a:r>
              <a:rPr lang="en-US" dirty="0" err="1"/>
              <a:t>hyperparameter</a:t>
            </a:r>
            <a:r>
              <a:rPr lang="en-US" dirty="0"/>
              <a:t> sweep of learning rate and batch size for improved model accuracy</a:t>
            </a:r>
          </a:p>
          <a:p>
            <a:pPr marL="457200" indent="-457200">
              <a:buFont typeface="Wingdings 3" charset="2"/>
              <a:buAutoNum type="arabicParenBoth"/>
            </a:pPr>
            <a:r>
              <a:rPr lang="en-US" dirty="0"/>
              <a:t>Schedule, monitor, and manage neural network training jobs, and analyze accuracy and loss in real time</a:t>
            </a:r>
          </a:p>
          <a:p>
            <a:pPr marL="457200" indent="-457200">
              <a:buFont typeface="Wingdings 3" charset="2"/>
              <a:buAutoNum type="arabicParenBoth"/>
            </a:pPr>
            <a:r>
              <a:rPr lang="en-US" dirty="0"/>
              <a:t>Import a wide variety of image formats and sources</a:t>
            </a:r>
          </a:p>
          <a:p>
            <a:pPr marL="457200" indent="-457200">
              <a:buFont typeface="Wingdings 3" charset="2"/>
              <a:buAutoNum type="arabicParenBoth"/>
            </a:pPr>
            <a:r>
              <a:rPr lang="en-US" dirty="0"/>
              <a:t>Scale training jobs across multiple GPUs automatically</a:t>
            </a:r>
          </a:p>
          <a:p>
            <a:pPr marL="0" indent="0">
              <a:buNone/>
            </a:pPr>
            <a:endParaRPr lang="zh-CN" altLang="en-US" dirty="0"/>
          </a:p>
        </p:txBody>
      </p:sp>
    </p:spTree>
    <p:extLst>
      <p:ext uri="{BB962C8B-B14F-4D97-AF65-F5344CB8AC3E}">
        <p14:creationId xmlns:p14="http://schemas.microsoft.com/office/powerpoint/2010/main" val="3830551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30" y="629266"/>
            <a:ext cx="9252154" cy="1223983"/>
          </a:xfrm>
        </p:spPr>
        <p:txBody>
          <a:bodyPr>
            <a:normAutofit/>
          </a:bodyPr>
          <a:lstStyle/>
          <a:p>
            <a:r>
              <a:rPr lang="en-US" altLang="zh-CN" dirty="0"/>
              <a:t>How</a:t>
            </a:r>
            <a:r>
              <a:rPr lang="zh-CN" altLang="en-US" dirty="0"/>
              <a:t> </a:t>
            </a:r>
            <a:r>
              <a:rPr lang="en-US" altLang="zh-CN" dirty="0"/>
              <a:t>to use DIGITS</a:t>
            </a:r>
            <a:endParaRPr lang="en-US" dirty="0"/>
          </a:p>
        </p:txBody>
      </p:sp>
      <p:sp>
        <p:nvSpPr>
          <p:cNvPr id="9" name="Content Placeholder 8"/>
          <p:cNvSpPr>
            <a:spLocks noGrp="1"/>
          </p:cNvSpPr>
          <p:nvPr>
            <p:ph idx="1"/>
          </p:nvPr>
        </p:nvSpPr>
        <p:spPr>
          <a:xfrm>
            <a:off x="452806" y="5236201"/>
            <a:ext cx="4991392" cy="1621799"/>
          </a:xfrm>
        </p:spPr>
        <p:txBody>
          <a:bodyPr>
            <a:normAutofit/>
          </a:bodyPr>
          <a:lstStyle/>
          <a:p>
            <a:r>
              <a:rPr lang="en-US" dirty="0"/>
              <a:t>Import data for image classification and object detection </a:t>
            </a:r>
            <a:r>
              <a:rPr lang="en-US"/>
              <a:t>neural networks</a:t>
            </a:r>
          </a:p>
        </p:txBody>
      </p:sp>
      <p:sp>
        <p:nvSpPr>
          <p:cNvPr id="4" name="Content Placeholder 8"/>
          <p:cNvSpPr txBox="1">
            <a:spLocks/>
          </p:cNvSpPr>
          <p:nvPr/>
        </p:nvSpPr>
        <p:spPr>
          <a:xfrm>
            <a:off x="5570807" y="5236201"/>
            <a:ext cx="6115760" cy="114349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t>Download </a:t>
            </a:r>
            <a:r>
              <a:rPr lang="en-US" dirty="0"/>
              <a:t>pre-trained models such as </a:t>
            </a:r>
            <a:r>
              <a:rPr lang="en-US" dirty="0" err="1"/>
              <a:t>AlexNet</a:t>
            </a:r>
            <a:r>
              <a:rPr lang="en-US" dirty="0"/>
              <a:t>, </a:t>
            </a:r>
            <a:r>
              <a:rPr lang="en-US" dirty="0" err="1"/>
              <a:t>GoogLeNet</a:t>
            </a:r>
            <a:r>
              <a:rPr lang="en-US" dirty="0"/>
              <a:t> and </a:t>
            </a:r>
            <a:r>
              <a:rPr lang="en-US" dirty="0" err="1"/>
              <a:t>LeNet</a:t>
            </a:r>
            <a:r>
              <a:rPr lang="en-US" dirty="0"/>
              <a:t> from the DIGITS Model Store</a:t>
            </a:r>
          </a:p>
        </p:txBody>
      </p:sp>
      <p:pic>
        <p:nvPicPr>
          <p:cNvPr id="3" name="Picture 2"/>
          <p:cNvPicPr>
            <a:picLocks noChangeAspect="1"/>
          </p:cNvPicPr>
          <p:nvPr/>
        </p:nvPicPr>
        <p:blipFill>
          <a:blip r:embed="rId3"/>
          <a:stretch>
            <a:fillRect/>
          </a:stretch>
        </p:blipFill>
        <p:spPr>
          <a:xfrm>
            <a:off x="944352" y="1537920"/>
            <a:ext cx="3501039" cy="3698281"/>
          </a:xfrm>
          <a:prstGeom prst="rect">
            <a:avLst/>
          </a:prstGeom>
        </p:spPr>
      </p:pic>
      <p:pic>
        <p:nvPicPr>
          <p:cNvPr id="5" name="Picture 4"/>
          <p:cNvPicPr>
            <a:picLocks noChangeAspect="1"/>
          </p:cNvPicPr>
          <p:nvPr/>
        </p:nvPicPr>
        <p:blipFill>
          <a:blip r:embed="rId4"/>
          <a:stretch>
            <a:fillRect/>
          </a:stretch>
        </p:blipFill>
        <p:spPr>
          <a:xfrm>
            <a:off x="6130777" y="1508073"/>
            <a:ext cx="4687279" cy="3728128"/>
          </a:xfrm>
          <a:prstGeom prst="rect">
            <a:avLst/>
          </a:prstGeom>
        </p:spPr>
      </p:pic>
    </p:spTree>
    <p:extLst>
      <p:ext uri="{BB962C8B-B14F-4D97-AF65-F5344CB8AC3E}">
        <p14:creationId xmlns:p14="http://schemas.microsoft.com/office/powerpoint/2010/main" val="2341850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30" y="629266"/>
            <a:ext cx="9252154" cy="1223983"/>
          </a:xfrm>
        </p:spPr>
        <p:txBody>
          <a:bodyPr>
            <a:normAutofit/>
          </a:bodyPr>
          <a:lstStyle/>
          <a:p>
            <a:r>
              <a:rPr lang="en-US" dirty="0"/>
              <a:t>Cont.</a:t>
            </a:r>
          </a:p>
        </p:txBody>
      </p:sp>
      <p:sp>
        <p:nvSpPr>
          <p:cNvPr id="9" name="Content Placeholder 8"/>
          <p:cNvSpPr>
            <a:spLocks noGrp="1"/>
          </p:cNvSpPr>
          <p:nvPr>
            <p:ph idx="1"/>
          </p:nvPr>
        </p:nvSpPr>
        <p:spPr>
          <a:xfrm>
            <a:off x="452806" y="5236201"/>
            <a:ext cx="4991392" cy="1621799"/>
          </a:xfrm>
        </p:spPr>
        <p:txBody>
          <a:bodyPr>
            <a:normAutofit/>
          </a:bodyPr>
          <a:lstStyle/>
          <a:p>
            <a:r>
              <a:rPr lang="en-US" dirty="0"/>
              <a:t>Digits gives users the ability to define custom layer types in Python, instead of the usual C++/CUDA. This can be a very useful feature</a:t>
            </a:r>
          </a:p>
        </p:txBody>
      </p:sp>
      <p:sp>
        <p:nvSpPr>
          <p:cNvPr id="4" name="Content Placeholder 8"/>
          <p:cNvSpPr txBox="1">
            <a:spLocks/>
          </p:cNvSpPr>
          <p:nvPr/>
        </p:nvSpPr>
        <p:spPr>
          <a:xfrm>
            <a:off x="5570807" y="5239220"/>
            <a:ext cx="6115760" cy="1143497"/>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That will take us to a pane where we can customize </a:t>
            </a:r>
            <a:r>
              <a:rPr lang="en-US" dirty="0" err="1"/>
              <a:t>LeNet</a:t>
            </a:r>
            <a:r>
              <a:rPr lang="en-US" dirty="0"/>
              <a:t> to add our custom Python layer. We are going to insert our layer in between the scale layer and the conv1 layer.</a:t>
            </a:r>
          </a:p>
        </p:txBody>
      </p:sp>
      <p:pic>
        <p:nvPicPr>
          <p:cNvPr id="7" name="Picture 6"/>
          <p:cNvPicPr>
            <a:picLocks noChangeAspect="1"/>
          </p:cNvPicPr>
          <p:nvPr/>
        </p:nvPicPr>
        <p:blipFill>
          <a:blip r:embed="rId3"/>
          <a:stretch>
            <a:fillRect/>
          </a:stretch>
        </p:blipFill>
        <p:spPr>
          <a:xfrm>
            <a:off x="431800" y="1955800"/>
            <a:ext cx="11328400" cy="2946400"/>
          </a:xfrm>
          <a:prstGeom prst="rect">
            <a:avLst/>
          </a:prstGeom>
        </p:spPr>
      </p:pic>
    </p:spTree>
    <p:extLst>
      <p:ext uri="{BB962C8B-B14F-4D97-AF65-F5344CB8AC3E}">
        <p14:creationId xmlns:p14="http://schemas.microsoft.com/office/powerpoint/2010/main" val="239355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30" y="629266"/>
            <a:ext cx="9252154" cy="1223983"/>
          </a:xfrm>
        </p:spPr>
        <p:txBody>
          <a:bodyPr>
            <a:normAutofit/>
          </a:bodyPr>
          <a:lstStyle/>
          <a:p>
            <a:r>
              <a:rPr lang="en-US" altLang="zh-CN" dirty="0"/>
              <a:t>Cont.</a:t>
            </a:r>
            <a:endParaRPr lang="en-US" dirty="0"/>
          </a:p>
        </p:txBody>
      </p:sp>
      <p:sp>
        <p:nvSpPr>
          <p:cNvPr id="9" name="Content Placeholder 8"/>
          <p:cNvSpPr>
            <a:spLocks noGrp="1"/>
          </p:cNvSpPr>
          <p:nvPr>
            <p:ph idx="1"/>
          </p:nvPr>
        </p:nvSpPr>
        <p:spPr>
          <a:xfrm>
            <a:off x="452806" y="5568798"/>
            <a:ext cx="4991392" cy="1621799"/>
          </a:xfrm>
        </p:spPr>
        <p:txBody>
          <a:bodyPr>
            <a:normAutofit/>
          </a:bodyPr>
          <a:lstStyle/>
          <a:p>
            <a:r>
              <a:rPr lang="en-US" dirty="0"/>
              <a:t>Visualize deep neural network architectures</a:t>
            </a:r>
          </a:p>
        </p:txBody>
      </p:sp>
      <p:sp>
        <p:nvSpPr>
          <p:cNvPr id="4" name="Content Placeholder 8"/>
          <p:cNvSpPr txBox="1">
            <a:spLocks/>
          </p:cNvSpPr>
          <p:nvPr/>
        </p:nvSpPr>
        <p:spPr>
          <a:xfrm>
            <a:off x="5584874" y="5568798"/>
            <a:ext cx="6115760" cy="114349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Schedule, monitor, and manage neural network training jobs</a:t>
            </a:r>
          </a:p>
        </p:txBody>
      </p:sp>
      <p:pic>
        <p:nvPicPr>
          <p:cNvPr id="7" name="Picture 6"/>
          <p:cNvPicPr>
            <a:picLocks noChangeAspect="1"/>
          </p:cNvPicPr>
          <p:nvPr/>
        </p:nvPicPr>
        <p:blipFill>
          <a:blip r:embed="rId3"/>
          <a:stretch>
            <a:fillRect/>
          </a:stretch>
        </p:blipFill>
        <p:spPr>
          <a:xfrm>
            <a:off x="648930" y="1502615"/>
            <a:ext cx="4045137" cy="3977718"/>
          </a:xfrm>
          <a:prstGeom prst="rect">
            <a:avLst/>
          </a:prstGeom>
        </p:spPr>
      </p:pic>
      <p:pic>
        <p:nvPicPr>
          <p:cNvPr id="8" name="Picture 7"/>
          <p:cNvPicPr>
            <a:picLocks noChangeAspect="1"/>
          </p:cNvPicPr>
          <p:nvPr/>
        </p:nvPicPr>
        <p:blipFill>
          <a:blip r:embed="rId4"/>
          <a:stretch>
            <a:fillRect/>
          </a:stretch>
        </p:blipFill>
        <p:spPr>
          <a:xfrm>
            <a:off x="5857351" y="1409002"/>
            <a:ext cx="5570806" cy="4071331"/>
          </a:xfrm>
          <a:prstGeom prst="rect">
            <a:avLst/>
          </a:prstGeom>
        </p:spPr>
      </p:pic>
    </p:spTree>
    <p:extLst>
      <p:ext uri="{BB962C8B-B14F-4D97-AF65-F5344CB8AC3E}">
        <p14:creationId xmlns:p14="http://schemas.microsoft.com/office/powerpoint/2010/main" val="3259678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30" y="629266"/>
            <a:ext cx="9252154" cy="1223983"/>
          </a:xfrm>
        </p:spPr>
        <p:txBody>
          <a:bodyPr>
            <a:normAutofit/>
          </a:bodyPr>
          <a:lstStyle/>
          <a:p>
            <a:r>
              <a:rPr lang="en-US" altLang="zh-CN" dirty="0"/>
              <a:t>Cont.</a:t>
            </a:r>
            <a:endParaRPr lang="en-US" dirty="0"/>
          </a:p>
        </p:txBody>
      </p:sp>
      <p:sp>
        <p:nvSpPr>
          <p:cNvPr id="9" name="Content Placeholder 8"/>
          <p:cNvSpPr>
            <a:spLocks noGrp="1"/>
          </p:cNvSpPr>
          <p:nvPr>
            <p:ph idx="1"/>
          </p:nvPr>
        </p:nvSpPr>
        <p:spPr>
          <a:xfrm>
            <a:off x="452806" y="5568798"/>
            <a:ext cx="4991392" cy="1621799"/>
          </a:xfrm>
        </p:spPr>
        <p:txBody>
          <a:bodyPr>
            <a:normAutofit/>
          </a:bodyPr>
          <a:lstStyle/>
          <a:p>
            <a:r>
              <a:rPr lang="en-US" dirty="0"/>
              <a:t>Analyze accuracy and loss in real time</a:t>
            </a:r>
          </a:p>
        </p:txBody>
      </p:sp>
      <p:sp>
        <p:nvSpPr>
          <p:cNvPr id="4" name="Content Placeholder 8"/>
          <p:cNvSpPr txBox="1">
            <a:spLocks/>
          </p:cNvSpPr>
          <p:nvPr/>
        </p:nvSpPr>
        <p:spPr>
          <a:xfrm>
            <a:off x="5584874" y="5568798"/>
            <a:ext cx="6115760" cy="114349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Visualization of inference results</a:t>
            </a:r>
          </a:p>
          <a:p>
            <a:pPr marL="0" indent="0">
              <a:buNone/>
            </a:pPr>
            <a:endParaRPr lang="en-US" dirty="0"/>
          </a:p>
        </p:txBody>
      </p:sp>
      <p:pic>
        <p:nvPicPr>
          <p:cNvPr id="3" name="Picture 2"/>
          <p:cNvPicPr>
            <a:picLocks noChangeAspect="1"/>
          </p:cNvPicPr>
          <p:nvPr/>
        </p:nvPicPr>
        <p:blipFill>
          <a:blip r:embed="rId3"/>
          <a:stretch>
            <a:fillRect/>
          </a:stretch>
        </p:blipFill>
        <p:spPr>
          <a:xfrm>
            <a:off x="925319" y="1384133"/>
            <a:ext cx="3759224" cy="4184665"/>
          </a:xfrm>
          <a:prstGeom prst="rect">
            <a:avLst/>
          </a:prstGeom>
        </p:spPr>
      </p:pic>
      <p:pic>
        <p:nvPicPr>
          <p:cNvPr id="5" name="Picture 4"/>
          <p:cNvPicPr>
            <a:picLocks noChangeAspect="1"/>
          </p:cNvPicPr>
          <p:nvPr/>
        </p:nvPicPr>
        <p:blipFill>
          <a:blip r:embed="rId4"/>
          <a:stretch>
            <a:fillRect/>
          </a:stretch>
        </p:blipFill>
        <p:spPr>
          <a:xfrm>
            <a:off x="5916711" y="1078176"/>
            <a:ext cx="4145574" cy="4490622"/>
          </a:xfrm>
          <a:prstGeom prst="rect">
            <a:avLst/>
          </a:prstGeom>
        </p:spPr>
      </p:pic>
    </p:spTree>
    <p:extLst>
      <p:ext uri="{BB962C8B-B14F-4D97-AF65-F5344CB8AC3E}">
        <p14:creationId xmlns:p14="http://schemas.microsoft.com/office/powerpoint/2010/main" val="4005281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930" y="629266"/>
            <a:ext cx="9252154" cy="1223983"/>
          </a:xfrm>
        </p:spPr>
        <p:txBody>
          <a:bodyPr>
            <a:normAutofit/>
          </a:bodyPr>
          <a:lstStyle/>
          <a:p>
            <a:r>
              <a:rPr lang="en-US" altLang="zh-CN" dirty="0"/>
              <a:t>Example</a:t>
            </a:r>
            <a:endParaRPr lang="en-US" dirty="0"/>
          </a:p>
        </p:txBody>
      </p:sp>
      <p:sp>
        <p:nvSpPr>
          <p:cNvPr id="9" name="Content Placeholder 8"/>
          <p:cNvSpPr>
            <a:spLocks noGrp="1"/>
          </p:cNvSpPr>
          <p:nvPr>
            <p:ph idx="1"/>
          </p:nvPr>
        </p:nvSpPr>
        <p:spPr>
          <a:xfrm>
            <a:off x="648929" y="1837173"/>
            <a:ext cx="5104757" cy="4324476"/>
          </a:xfrm>
        </p:spPr>
        <p:txBody>
          <a:bodyPr>
            <a:normAutofit/>
          </a:bodyPr>
          <a:lstStyle/>
          <a:p>
            <a:r>
              <a:rPr lang="en-US" dirty="0"/>
              <a:t>Our dataset consists of around 150 photographs which are </a:t>
            </a:r>
            <a:r>
              <a:rPr lang="en-US" dirty="0" err="1"/>
              <a:t>Iphones</a:t>
            </a:r>
            <a:r>
              <a:rPr lang="en-US" dirty="0"/>
              <a:t>, </a:t>
            </a:r>
            <a:r>
              <a:rPr lang="en-US" dirty="0" err="1"/>
              <a:t>Ipads</a:t>
            </a:r>
            <a:r>
              <a:rPr lang="en-US" dirty="0"/>
              <a:t> and the Samsung Galaxy. (50 each)</a:t>
            </a:r>
          </a:p>
          <a:p>
            <a:r>
              <a:rPr lang="en-US" dirty="0"/>
              <a:t>We</a:t>
            </a:r>
            <a:r>
              <a:rPr lang="zh-CN" altLang="en-US" dirty="0"/>
              <a:t> </a:t>
            </a:r>
            <a:r>
              <a:rPr lang="en-US" altLang="zh-CN" dirty="0"/>
              <a:t>use Digits to implement cell phone type identification.</a:t>
            </a:r>
            <a:r>
              <a:rPr lang="en-US" dirty="0"/>
              <a:t> 75% of </a:t>
            </a:r>
            <a:r>
              <a:rPr lang="en-US" altLang="zh-CN" dirty="0"/>
              <a:t>pictures</a:t>
            </a:r>
            <a:r>
              <a:rPr lang="en-US" dirty="0"/>
              <a:t> were used for learning.</a:t>
            </a:r>
          </a:p>
          <a:p>
            <a:r>
              <a:rPr lang="en-US" dirty="0"/>
              <a:t>We then tested the model on four pictures which were found on Google images. The model did well on all of them getting all four classifications correct. </a:t>
            </a:r>
          </a:p>
        </p:txBody>
      </p:sp>
      <p:pic>
        <p:nvPicPr>
          <p:cNvPr id="10" name="Picture 9"/>
          <p:cNvPicPr/>
          <p:nvPr/>
        </p:nvPicPr>
        <p:blipFill>
          <a:blip r:embed="rId3"/>
          <a:stretch>
            <a:fillRect/>
          </a:stretch>
        </p:blipFill>
        <p:spPr>
          <a:xfrm>
            <a:off x="5753686" y="1975376"/>
            <a:ext cx="5943600" cy="3585845"/>
          </a:xfrm>
          <a:prstGeom prst="rect">
            <a:avLst/>
          </a:prstGeom>
        </p:spPr>
      </p:pic>
      <p:pic>
        <p:nvPicPr>
          <p:cNvPr id="11" name="Picture 10"/>
          <p:cNvPicPr/>
          <p:nvPr/>
        </p:nvPicPr>
        <p:blipFill>
          <a:blip r:embed="rId4"/>
          <a:stretch>
            <a:fillRect/>
          </a:stretch>
        </p:blipFill>
        <p:spPr>
          <a:xfrm>
            <a:off x="6706186" y="1652478"/>
            <a:ext cx="4038600" cy="4231640"/>
          </a:xfrm>
          <a:prstGeom prst="rect">
            <a:avLst/>
          </a:prstGeom>
        </p:spPr>
      </p:pic>
      <p:pic>
        <p:nvPicPr>
          <p:cNvPr id="16" name="Picture 15"/>
          <p:cNvPicPr/>
          <p:nvPr/>
        </p:nvPicPr>
        <p:blipFill>
          <a:blip r:embed="rId5"/>
          <a:stretch>
            <a:fillRect/>
          </a:stretch>
        </p:blipFill>
        <p:spPr>
          <a:xfrm>
            <a:off x="6109628" y="1909653"/>
            <a:ext cx="5231716" cy="3717290"/>
          </a:xfrm>
          <a:prstGeom prst="rect">
            <a:avLst/>
          </a:prstGeom>
        </p:spPr>
      </p:pic>
      <p:pic>
        <p:nvPicPr>
          <p:cNvPr id="18" name="Picture 17"/>
          <p:cNvPicPr/>
          <p:nvPr/>
        </p:nvPicPr>
        <p:blipFill>
          <a:blip r:embed="rId6"/>
          <a:stretch>
            <a:fillRect/>
          </a:stretch>
        </p:blipFill>
        <p:spPr>
          <a:xfrm>
            <a:off x="6242318" y="1909653"/>
            <a:ext cx="4966335" cy="3891280"/>
          </a:xfrm>
          <a:prstGeom prst="rect">
            <a:avLst/>
          </a:prstGeom>
        </p:spPr>
      </p:pic>
      <p:pic>
        <p:nvPicPr>
          <p:cNvPr id="19" name="Picture 18"/>
          <p:cNvPicPr/>
          <p:nvPr/>
        </p:nvPicPr>
        <p:blipFill>
          <a:blip r:embed="rId7"/>
          <a:stretch>
            <a:fillRect/>
          </a:stretch>
        </p:blipFill>
        <p:spPr>
          <a:xfrm>
            <a:off x="6323903" y="1968073"/>
            <a:ext cx="4951095" cy="3774440"/>
          </a:xfrm>
          <a:prstGeom prst="rect">
            <a:avLst/>
          </a:prstGeom>
        </p:spPr>
      </p:pic>
      <p:pic>
        <p:nvPicPr>
          <p:cNvPr id="20" name="Picture 19"/>
          <p:cNvPicPr/>
          <p:nvPr/>
        </p:nvPicPr>
        <p:blipFill>
          <a:blip r:embed="rId8"/>
          <a:stretch>
            <a:fillRect/>
          </a:stretch>
        </p:blipFill>
        <p:spPr>
          <a:xfrm>
            <a:off x="6692208" y="1469598"/>
            <a:ext cx="4166235" cy="4414520"/>
          </a:xfrm>
          <a:prstGeom prst="rect">
            <a:avLst/>
          </a:prstGeom>
        </p:spPr>
      </p:pic>
    </p:spTree>
    <p:extLst>
      <p:ext uri="{BB962C8B-B14F-4D97-AF65-F5344CB8AC3E}">
        <p14:creationId xmlns:p14="http://schemas.microsoft.com/office/powerpoint/2010/main" val="156217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overview</a:t>
            </a:r>
          </a:p>
        </p:txBody>
      </p:sp>
      <p:pic>
        <p:nvPicPr>
          <p:cNvPr id="8" name="Content Placeholder 7"/>
          <p:cNvPicPr>
            <a:picLocks noGrp="1" noChangeAspect="1"/>
          </p:cNvPicPr>
          <p:nvPr>
            <p:ph sz="half" idx="2"/>
          </p:nvPr>
        </p:nvPicPr>
        <p:blipFill>
          <a:blip r:embed="rId2"/>
          <a:stretch>
            <a:fillRect/>
          </a:stretch>
        </p:blipFill>
        <p:spPr>
          <a:xfrm>
            <a:off x="7832591" y="1758664"/>
            <a:ext cx="2218243" cy="2305050"/>
          </a:xfrm>
        </p:spPr>
      </p:pic>
      <p:sp>
        <p:nvSpPr>
          <p:cNvPr id="9" name="Rectangle 8"/>
          <p:cNvSpPr/>
          <p:nvPr/>
        </p:nvSpPr>
        <p:spPr>
          <a:xfrm>
            <a:off x="7431847" y="4511332"/>
            <a:ext cx="6096000" cy="1200329"/>
          </a:xfrm>
          <a:prstGeom prst="rect">
            <a:avLst/>
          </a:prstGeom>
        </p:spPr>
        <p:txBody>
          <a:bodyPr>
            <a:spAutoFit/>
          </a:bodyPr>
          <a:lstStyle/>
          <a:p>
            <a:r>
              <a:rPr lang="en-US" b="1" dirty="0"/>
              <a:t>3 Layers</a:t>
            </a:r>
            <a:endParaRPr lang="en-US" dirty="0"/>
          </a:p>
          <a:p>
            <a:pPr marL="400050" indent="-400050">
              <a:buFont typeface="+mj-lt"/>
              <a:buAutoNum type="romanUcPeriod"/>
            </a:pPr>
            <a:r>
              <a:rPr lang="en-US" dirty="0"/>
              <a:t>Docker model (engine)</a:t>
            </a:r>
          </a:p>
          <a:p>
            <a:pPr marL="400050" indent="-400050">
              <a:buFont typeface="+mj-lt"/>
              <a:buAutoNum type="romanUcPeriod"/>
            </a:pPr>
            <a:r>
              <a:rPr lang="en-US" dirty="0"/>
              <a:t>Container services layers</a:t>
            </a:r>
          </a:p>
          <a:p>
            <a:pPr marL="400050" indent="-400050">
              <a:buFont typeface="+mj-lt"/>
              <a:buAutoNum type="romanUcPeriod"/>
            </a:pPr>
            <a:r>
              <a:rPr lang="en-US" dirty="0"/>
              <a:t>Execution Environment</a:t>
            </a:r>
          </a:p>
        </p:txBody>
      </p:sp>
      <p:pic>
        <p:nvPicPr>
          <p:cNvPr id="6" name="Content Placeholder 5"/>
          <p:cNvPicPr>
            <a:picLocks noGrp="1" noChangeAspect="1"/>
          </p:cNvPicPr>
          <p:nvPr>
            <p:ph sz="half" idx="1"/>
          </p:nvPr>
        </p:nvPicPr>
        <p:blipFill>
          <a:blip r:embed="rId3"/>
          <a:stretch>
            <a:fillRect/>
          </a:stretch>
        </p:blipFill>
        <p:spPr>
          <a:xfrm>
            <a:off x="1140643" y="1631857"/>
            <a:ext cx="4732256" cy="4364924"/>
          </a:xfrm>
        </p:spPr>
      </p:pic>
    </p:spTree>
    <p:extLst>
      <p:ext uri="{BB962C8B-B14F-4D97-AF65-F5344CB8AC3E}">
        <p14:creationId xmlns:p14="http://schemas.microsoft.com/office/powerpoint/2010/main" val="1813025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57608"/>
          </a:xfrm>
        </p:spPr>
        <p:txBody>
          <a:bodyPr/>
          <a:lstStyle/>
          <a:p>
            <a:r>
              <a:rPr lang="en-US" dirty="0"/>
              <a:t>Learnings</a:t>
            </a:r>
          </a:p>
        </p:txBody>
      </p:sp>
      <p:sp>
        <p:nvSpPr>
          <p:cNvPr id="3" name="Content Placeholder 2"/>
          <p:cNvSpPr>
            <a:spLocks noGrp="1"/>
          </p:cNvSpPr>
          <p:nvPr>
            <p:ph idx="1"/>
          </p:nvPr>
        </p:nvSpPr>
        <p:spPr>
          <a:xfrm>
            <a:off x="471340" y="1640264"/>
            <a:ext cx="11246178" cy="4938073"/>
          </a:xfrm>
        </p:spPr>
        <p:txBody>
          <a:bodyPr/>
          <a:lstStyle/>
          <a:p>
            <a:r>
              <a:rPr lang="en-US" dirty="0"/>
              <a:t>Emerging Research area – Container migration</a:t>
            </a:r>
          </a:p>
          <a:p>
            <a:endParaRPr lang="en-US" dirty="0"/>
          </a:p>
          <a:p>
            <a:r>
              <a:rPr lang="en-US" dirty="0"/>
              <a:t>Full stack dev of an application</a:t>
            </a:r>
          </a:p>
          <a:p>
            <a:endParaRPr lang="en-US" dirty="0"/>
          </a:p>
          <a:p>
            <a:r>
              <a:rPr lang="en-US" dirty="0"/>
              <a:t>New Virtualization technology – Docker, LXC</a:t>
            </a:r>
          </a:p>
          <a:p>
            <a:endParaRPr lang="en-US" dirty="0"/>
          </a:p>
          <a:p>
            <a:r>
              <a:rPr lang="en-US" dirty="0"/>
              <a:t>Concepts of IP addresses &amp; ports, VM’s, Editing config files</a:t>
            </a:r>
          </a:p>
          <a:p>
            <a:endParaRPr lang="en-US" dirty="0"/>
          </a:p>
          <a:p>
            <a:r>
              <a:rPr lang="en-US" dirty="0"/>
              <a:t>How to fix code dependencies and building</a:t>
            </a:r>
          </a:p>
          <a:p>
            <a:endParaRPr lang="en-US" dirty="0"/>
          </a:p>
          <a:p>
            <a:r>
              <a:rPr lang="en-US" dirty="0"/>
              <a:t>Jetson Tx2 – From ssh to Installing custom kernel module</a:t>
            </a:r>
          </a:p>
          <a:p>
            <a:endParaRPr lang="en-US" dirty="0"/>
          </a:p>
          <a:p>
            <a:endParaRPr lang="en-US" dirty="0"/>
          </a:p>
        </p:txBody>
      </p:sp>
    </p:spTree>
    <p:extLst>
      <p:ext uri="{BB962C8B-B14F-4D97-AF65-F5344CB8AC3E}">
        <p14:creationId xmlns:p14="http://schemas.microsoft.com/office/powerpoint/2010/main" val="3166476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72767"/>
          </a:xfrm>
        </p:spPr>
        <p:txBody>
          <a:bodyPr/>
          <a:lstStyle/>
          <a:p>
            <a:r>
              <a:rPr lang="en-US" dirty="0"/>
              <a:t>Docker Trend</a:t>
            </a:r>
          </a:p>
        </p:txBody>
      </p:sp>
      <p:pic>
        <p:nvPicPr>
          <p:cNvPr id="5" name="Content Placeholder 4"/>
          <p:cNvPicPr>
            <a:picLocks noGrp="1" noChangeAspect="1"/>
          </p:cNvPicPr>
          <p:nvPr>
            <p:ph idx="1"/>
          </p:nvPr>
        </p:nvPicPr>
        <p:blipFill>
          <a:blip r:embed="rId2"/>
          <a:stretch>
            <a:fillRect/>
          </a:stretch>
        </p:blipFill>
        <p:spPr>
          <a:xfrm>
            <a:off x="2284544" y="1873324"/>
            <a:ext cx="7169150" cy="4083050"/>
          </a:xfrm>
        </p:spPr>
      </p:pic>
    </p:spTree>
    <p:extLst>
      <p:ext uri="{BB962C8B-B14F-4D97-AF65-F5344CB8AC3E}">
        <p14:creationId xmlns:p14="http://schemas.microsoft.com/office/powerpoint/2010/main" val="3950554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46111" y="452718"/>
            <a:ext cx="9404723" cy="735059"/>
          </a:xfrm>
        </p:spPr>
        <p:txBody>
          <a:bodyPr/>
          <a:lstStyle/>
          <a:p>
            <a:r>
              <a:rPr lang="en-US" dirty="0"/>
              <a:t>References:</a:t>
            </a:r>
          </a:p>
        </p:txBody>
      </p:sp>
      <p:sp>
        <p:nvSpPr>
          <p:cNvPr id="9" name="Shape 303"/>
          <p:cNvSpPr txBox="1">
            <a:spLocks noGrp="1"/>
          </p:cNvSpPr>
          <p:nvPr>
            <p:ph idx="1"/>
          </p:nvPr>
        </p:nvSpPr>
        <p:spPr>
          <a:xfrm>
            <a:off x="1037326" y="1583261"/>
            <a:ext cx="10425112" cy="4919662"/>
          </a:xfrm>
          <a:prstGeom prst="rect">
            <a:avLst/>
          </a:prstGeom>
        </p:spPr>
        <p:txBody>
          <a:bodyPr lIns="91425" tIns="91425" rIns="91425" bIns="91425" anchor="t" anchorCtr="0">
            <a:noAutofit/>
          </a:bodyPr>
          <a:lstStyle/>
          <a:p>
            <a:pPr marL="457200" lvl="0" indent="-228600" rtl="0">
              <a:spcBef>
                <a:spcPts val="0"/>
              </a:spcBef>
            </a:pPr>
            <a:r>
              <a:rPr lang="en-US" dirty="0"/>
              <a:t>Official Docker documentation: https://docs.docker.com/ </a:t>
            </a:r>
          </a:p>
          <a:p>
            <a:pPr marL="457200" lvl="0" indent="-228600" rtl="0">
              <a:spcBef>
                <a:spcPts val="0"/>
              </a:spcBef>
            </a:pPr>
            <a:r>
              <a:rPr lang="en-US" dirty="0"/>
              <a:t>Official </a:t>
            </a:r>
            <a:r>
              <a:rPr lang="en-US" dirty="0" err="1"/>
              <a:t>Nvidia</a:t>
            </a:r>
            <a:r>
              <a:rPr lang="en-US" dirty="0"/>
              <a:t> Forum: </a:t>
            </a:r>
            <a:r>
              <a:rPr lang="en-US" u="sng" dirty="0">
                <a:solidFill>
                  <a:schemeClr val="hlink"/>
                </a:solidFill>
                <a:hlinkClick r:id="rId2"/>
              </a:rPr>
              <a:t>https://devtalk.nvidia.com/default/topic/1000224/jetson-tx2/dockeron-the-tx2/1</a:t>
            </a:r>
          </a:p>
          <a:p>
            <a:pPr marL="457200" lvl="0" indent="-228600" rtl="0">
              <a:spcBef>
                <a:spcPts val="0"/>
              </a:spcBef>
            </a:pPr>
            <a:r>
              <a:rPr lang="en-US" dirty="0"/>
              <a:t> </a:t>
            </a:r>
            <a:r>
              <a:rPr lang="en-US" dirty="0" err="1"/>
              <a:t>Wubin</a:t>
            </a:r>
            <a:r>
              <a:rPr lang="en-US" dirty="0"/>
              <a:t> Li and Ali </a:t>
            </a:r>
            <a:r>
              <a:rPr lang="en-US" dirty="0" err="1"/>
              <a:t>Kanso</a:t>
            </a:r>
            <a:r>
              <a:rPr lang="en-US" dirty="0"/>
              <a:t>, Comparing Containers versus Virtual Machines for Achieving High Availability, 2015 IEEE International Conference on Cloud Engineering.</a:t>
            </a:r>
          </a:p>
          <a:p>
            <a:pPr marL="457200" lvl="0" indent="-228600" rtl="0">
              <a:spcBef>
                <a:spcPts val="0"/>
              </a:spcBef>
            </a:pPr>
            <a:r>
              <a:rPr lang="en-US" dirty="0"/>
              <a:t>Jain, R., </a:t>
            </a:r>
            <a:r>
              <a:rPr lang="en-US" dirty="0" err="1"/>
              <a:t>Kasturi</a:t>
            </a:r>
            <a:r>
              <a:rPr lang="en-US" dirty="0"/>
              <a:t>, R., &amp; </a:t>
            </a:r>
            <a:r>
              <a:rPr lang="en-US" dirty="0" err="1"/>
              <a:t>Schunck</a:t>
            </a:r>
            <a:r>
              <a:rPr lang="en-US" dirty="0"/>
              <a:t>, B. G. (1995). Machine vision (Vol. 5). New York: </a:t>
            </a:r>
            <a:r>
              <a:rPr lang="en-US" dirty="0" err="1"/>
              <a:t>McGrawHill</a:t>
            </a:r>
            <a:r>
              <a:rPr lang="en-US" dirty="0"/>
              <a:t>.</a:t>
            </a:r>
          </a:p>
          <a:p>
            <a:pPr marL="457200" lvl="0" indent="-228600" rtl="0">
              <a:spcBef>
                <a:spcPts val="0"/>
              </a:spcBef>
            </a:pPr>
            <a:r>
              <a:rPr lang="en-US" dirty="0"/>
              <a:t> Woo, K. H., Yang, T. Y., Park, K. J., &amp; Lee, C. (2000). Robust voice activity detection algorithm for estimating noise spectrum. Electronics Letters, 36(2), 180-181.</a:t>
            </a:r>
          </a:p>
          <a:p>
            <a:pPr marL="457200" lvl="0" indent="-228600">
              <a:spcBef>
                <a:spcPts val="0"/>
              </a:spcBef>
            </a:pPr>
            <a:r>
              <a:rPr lang="en-US" dirty="0"/>
              <a:t>Osuna, E., Freund, R., &amp; </a:t>
            </a:r>
            <a:r>
              <a:rPr lang="en-US" dirty="0" err="1"/>
              <a:t>Girosit</a:t>
            </a:r>
            <a:r>
              <a:rPr lang="en-US" dirty="0"/>
              <a:t>, F. (1997, June). Training support vector machines: an application to face detection. In Computer vision and pattern recognition, 1997. Proceedings., 1997 IEEE computer society conference on (pp. 130-136). IEEE</a:t>
            </a:r>
          </a:p>
        </p:txBody>
      </p:sp>
    </p:spTree>
    <p:extLst>
      <p:ext uri="{BB962C8B-B14F-4D97-AF65-F5344CB8AC3E}">
        <p14:creationId xmlns:p14="http://schemas.microsoft.com/office/powerpoint/2010/main" val="3848976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Thank you!</a:t>
            </a:r>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36927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09154"/>
          </a:xfrm>
        </p:spPr>
        <p:txBody>
          <a:bodyPr/>
          <a:lstStyle/>
          <a:p>
            <a:r>
              <a:rPr lang="en-US" dirty="0"/>
              <a:t>Web application (Hello world)</a:t>
            </a:r>
          </a:p>
        </p:txBody>
      </p:sp>
      <p:sp>
        <p:nvSpPr>
          <p:cNvPr id="3" name="Content Placeholder 2"/>
          <p:cNvSpPr>
            <a:spLocks noGrp="1"/>
          </p:cNvSpPr>
          <p:nvPr>
            <p:ph type="body" idx="1"/>
          </p:nvPr>
        </p:nvSpPr>
        <p:spPr>
          <a:xfrm>
            <a:off x="646110" y="1261872"/>
            <a:ext cx="10079802" cy="576259"/>
          </a:xfrm>
        </p:spPr>
        <p:txBody>
          <a:bodyPr/>
          <a:lstStyle/>
          <a:p>
            <a:pPr lvl="2"/>
            <a:r>
              <a:rPr lang="en-US" sz="2000" b="0" dirty="0"/>
              <a:t>Hierarchy: Containers </a:t>
            </a:r>
            <a:r>
              <a:rPr lang="en-US" sz="2000" b="0" dirty="0">
                <a:sym typeface="Wingdings" panose="05000000000000000000" pitchFamily="2" charset="2"/>
              </a:rPr>
              <a:t> Services  Swarms Stacks  Deployment</a:t>
            </a:r>
            <a:endParaRPr lang="en-US" sz="2000" b="0" dirty="0"/>
          </a:p>
        </p:txBody>
      </p:sp>
      <p:sp>
        <p:nvSpPr>
          <p:cNvPr id="7" name="Text Placeholder 6"/>
          <p:cNvSpPr>
            <a:spLocks noGrp="1"/>
          </p:cNvSpPr>
          <p:nvPr>
            <p:ph type="body" sz="half" idx="18"/>
          </p:nvPr>
        </p:nvSpPr>
        <p:spPr>
          <a:xfrm>
            <a:off x="265176" y="6306901"/>
            <a:ext cx="2940050" cy="659189"/>
          </a:xfrm>
        </p:spPr>
        <p:txBody>
          <a:bodyPr/>
          <a:lstStyle/>
          <a:p>
            <a:pPr algn="ctr"/>
            <a:r>
              <a:rPr lang="en-US" dirty="0"/>
              <a:t>Docker file</a:t>
            </a:r>
          </a:p>
        </p:txBody>
      </p:sp>
      <p:sp>
        <p:nvSpPr>
          <p:cNvPr id="8" name="Text Placeholder 7"/>
          <p:cNvSpPr>
            <a:spLocks noGrp="1"/>
          </p:cNvSpPr>
          <p:nvPr>
            <p:ph type="body" sz="half" idx="19"/>
          </p:nvPr>
        </p:nvSpPr>
        <p:spPr>
          <a:xfrm>
            <a:off x="4069080" y="6270639"/>
            <a:ext cx="2934406" cy="659189"/>
          </a:xfrm>
        </p:spPr>
        <p:txBody>
          <a:bodyPr/>
          <a:lstStyle/>
          <a:p>
            <a:pPr algn="ctr"/>
            <a:r>
              <a:rPr lang="en-US" dirty="0"/>
              <a:t>Docker-compose.yml</a:t>
            </a:r>
          </a:p>
        </p:txBody>
      </p:sp>
      <p:sp>
        <p:nvSpPr>
          <p:cNvPr id="9" name="Text Placeholder 8"/>
          <p:cNvSpPr>
            <a:spLocks noGrp="1"/>
          </p:cNvSpPr>
          <p:nvPr>
            <p:ph type="body" sz="half" idx="20"/>
          </p:nvPr>
        </p:nvSpPr>
        <p:spPr>
          <a:xfrm>
            <a:off x="8297000" y="6258760"/>
            <a:ext cx="2935997" cy="659189"/>
          </a:xfrm>
        </p:spPr>
        <p:txBody>
          <a:bodyPr/>
          <a:lstStyle/>
          <a:p>
            <a:pPr algn="ctr"/>
            <a:r>
              <a:rPr lang="en-US" dirty="0"/>
              <a:t>App_code.py</a:t>
            </a:r>
          </a:p>
        </p:txBody>
      </p:sp>
      <p:pic>
        <p:nvPicPr>
          <p:cNvPr id="32" name="Picture Placeholder 31"/>
          <p:cNvPicPr>
            <a:picLocks noGrp="1" noChangeAspect="1"/>
          </p:cNvPicPr>
          <p:nvPr>
            <p:ph type="pic" idx="21"/>
          </p:nvPr>
        </p:nvPicPr>
        <p:blipFill>
          <a:blip r:embed="rId2"/>
          <a:srcRect l="1539" r="1539"/>
          <a:stretch>
            <a:fillRect/>
          </a:stretch>
        </p:blipFill>
        <p:spPr>
          <a:xfrm>
            <a:off x="4069080" y="2071027"/>
            <a:ext cx="3532347" cy="3954840"/>
          </a:xfrm>
        </p:spPr>
      </p:pic>
      <p:pic>
        <p:nvPicPr>
          <p:cNvPr id="41" name="Picture Placeholder 40"/>
          <p:cNvPicPr>
            <a:picLocks noGrp="1" noChangeAspect="1"/>
          </p:cNvPicPr>
          <p:nvPr>
            <p:ph type="pic" idx="15"/>
          </p:nvPr>
        </p:nvPicPr>
        <p:blipFill>
          <a:blip r:embed="rId3"/>
          <a:srcRect t="3457" b="3457"/>
          <a:stretch>
            <a:fillRect/>
          </a:stretch>
        </p:blipFill>
        <p:spPr>
          <a:xfrm>
            <a:off x="265176" y="2071026"/>
            <a:ext cx="3581988" cy="3954840"/>
          </a:xfrm>
        </p:spPr>
      </p:pic>
      <p:pic>
        <p:nvPicPr>
          <p:cNvPr id="44" name="Picture Placeholder 43"/>
          <p:cNvPicPr>
            <a:picLocks noGrp="1" noChangeAspect="1"/>
          </p:cNvPicPr>
          <p:nvPr>
            <p:ph type="pic" idx="22"/>
          </p:nvPr>
        </p:nvPicPr>
        <p:blipFill>
          <a:blip r:embed="rId4"/>
          <a:srcRect t="8002" b="8002"/>
          <a:stretch>
            <a:fillRect/>
          </a:stretch>
        </p:blipFill>
        <p:spPr>
          <a:xfrm>
            <a:off x="7823343" y="2071026"/>
            <a:ext cx="4102040" cy="3954839"/>
          </a:xfrm>
        </p:spPr>
      </p:pic>
      <mc:AlternateContent xmlns:mc="http://schemas.openxmlformats.org/markup-compatibility/2006" xmlns:p14="http://schemas.microsoft.com/office/powerpoint/2010/main">
        <mc:Choice Requires="p14">
          <p:contentPart p14:bwMode="auto" r:id="rId5">
            <p14:nvContentPartPr>
              <p14:cNvPr id="45" name="Ink 44"/>
              <p14:cNvContentPartPr/>
              <p14:nvPr/>
            </p14:nvContentPartPr>
            <p14:xfrm>
              <a:off x="291960" y="2362320"/>
              <a:ext cx="10427040" cy="3435480"/>
            </p14:xfrm>
          </p:contentPart>
        </mc:Choice>
        <mc:Fallback xmlns="">
          <p:pic>
            <p:nvPicPr>
              <p:cNvPr id="45" name="Ink 44"/>
              <p:cNvPicPr/>
              <p:nvPr/>
            </p:nvPicPr>
            <p:blipFill>
              <a:blip r:embed="rId6"/>
              <a:stretch>
                <a:fillRect/>
              </a:stretch>
            </p:blipFill>
            <p:spPr>
              <a:xfrm>
                <a:off x="282600" y="2352960"/>
                <a:ext cx="10445760" cy="3454200"/>
              </a:xfrm>
              <a:prstGeom prst="rect">
                <a:avLst/>
              </a:prstGeom>
            </p:spPr>
          </p:pic>
        </mc:Fallback>
      </mc:AlternateContent>
    </p:spTree>
    <p:extLst>
      <p:ext uri="{BB962C8B-B14F-4D97-AF65-F5344CB8AC3E}">
        <p14:creationId xmlns:p14="http://schemas.microsoft.com/office/powerpoint/2010/main" val="1526532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Continued…</a:t>
            </a:r>
          </a:p>
        </p:txBody>
      </p:sp>
      <p:pic>
        <p:nvPicPr>
          <p:cNvPr id="3" name="Content Placeholder 2"/>
          <p:cNvPicPr>
            <a:picLocks noGrp="1" noChangeAspect="1"/>
          </p:cNvPicPr>
          <p:nvPr>
            <p:ph sz="half" idx="1"/>
          </p:nvPr>
        </p:nvPicPr>
        <p:blipFill>
          <a:blip r:embed="rId2"/>
          <a:stretch>
            <a:fillRect/>
          </a:stretch>
        </p:blipFill>
        <p:spPr>
          <a:xfrm>
            <a:off x="3936786" y="1405397"/>
            <a:ext cx="7205696" cy="678974"/>
          </a:xfrm>
        </p:spPr>
      </p:pic>
      <p:sp>
        <p:nvSpPr>
          <p:cNvPr id="4" name="Content Placeholder 3"/>
          <p:cNvSpPr>
            <a:spLocks noGrp="1"/>
          </p:cNvSpPr>
          <p:nvPr>
            <p:ph sz="half" idx="2"/>
          </p:nvPr>
        </p:nvSpPr>
        <p:spPr>
          <a:xfrm>
            <a:off x="646111" y="1531778"/>
            <a:ext cx="11203382" cy="4200245"/>
          </a:xfrm>
        </p:spPr>
        <p:txBody>
          <a:bodyPr/>
          <a:lstStyle/>
          <a:p>
            <a:r>
              <a:rPr lang="en-US" dirty="0"/>
              <a:t>Run the application</a:t>
            </a:r>
          </a:p>
          <a:p>
            <a:endParaRPr lang="en-US" dirty="0"/>
          </a:p>
          <a:p>
            <a:endParaRPr lang="en-US" dirty="0"/>
          </a:p>
          <a:p>
            <a:endParaRPr lang="en-US" dirty="0"/>
          </a:p>
          <a:p>
            <a:r>
              <a:rPr lang="en-US" dirty="0"/>
              <a:t>Running container</a:t>
            </a:r>
          </a:p>
          <a:p>
            <a:endParaRPr lang="en-US" dirty="0"/>
          </a:p>
          <a:p>
            <a:pPr lvl="1"/>
            <a:r>
              <a:rPr lang="en-US" dirty="0"/>
              <a:t>Initiate swarm</a:t>
            </a:r>
          </a:p>
          <a:p>
            <a:pPr lvl="1"/>
            <a:r>
              <a:rPr lang="en-US" dirty="0"/>
              <a:t>Connect multiple hosts</a:t>
            </a:r>
          </a:p>
          <a:p>
            <a:pPr lvl="1"/>
            <a:r>
              <a:rPr lang="en-US" dirty="0"/>
              <a:t>Scale up the application = 5</a:t>
            </a:r>
          </a:p>
          <a:p>
            <a:endParaRPr lang="en-US" dirty="0"/>
          </a:p>
          <a:p>
            <a:endParaRPr lang="en-US" dirty="0"/>
          </a:p>
        </p:txBody>
      </p:sp>
      <mc:AlternateContent xmlns:mc="http://schemas.openxmlformats.org/markup-compatibility/2006" xmlns:p14="http://schemas.microsoft.com/office/powerpoint/2010/main">
        <mc:Choice Requires="p14">
          <p:contentPart p14:bwMode="auto" r:id="rId3">
            <p14:nvContentPartPr>
              <p14:cNvPr id="10" name="Ink 9"/>
              <p14:cNvContentPartPr/>
              <p14:nvPr/>
            </p14:nvContentPartPr>
            <p14:xfrm>
              <a:off x="4656752" y="1875932"/>
              <a:ext cx="2096640" cy="29760"/>
            </p14:xfrm>
          </p:contentPart>
        </mc:Choice>
        <mc:Fallback xmlns="">
          <p:pic>
            <p:nvPicPr>
              <p:cNvPr id="10" name="Ink 9"/>
              <p:cNvPicPr/>
              <p:nvPr/>
            </p:nvPicPr>
            <p:blipFill>
              <a:blip r:embed="rId4"/>
              <a:stretch>
                <a:fillRect/>
              </a:stretch>
            </p:blipFill>
            <p:spPr>
              <a:xfrm>
                <a:off x="4652432" y="1871629"/>
                <a:ext cx="2104560" cy="37648"/>
              </a:xfrm>
              <a:prstGeom prst="rect">
                <a:avLst/>
              </a:prstGeom>
            </p:spPr>
          </p:pic>
        </mc:Fallback>
      </mc:AlternateContent>
      <p:pic>
        <p:nvPicPr>
          <p:cNvPr id="14" name="Picture 13"/>
          <p:cNvPicPr>
            <a:picLocks noChangeAspect="1"/>
          </p:cNvPicPr>
          <p:nvPr/>
        </p:nvPicPr>
        <p:blipFill>
          <a:blip r:embed="rId5"/>
          <a:stretch>
            <a:fillRect/>
          </a:stretch>
        </p:blipFill>
        <p:spPr>
          <a:xfrm>
            <a:off x="4958400" y="2716687"/>
            <a:ext cx="6184081" cy="2857500"/>
          </a:xfrm>
          <a:prstGeom prst="rect">
            <a:avLst/>
          </a:prstGeom>
        </p:spPr>
      </p:pic>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4660920" y="1866960"/>
              <a:ext cx="2578320" cy="1365480"/>
            </p14:xfrm>
          </p:contentPart>
        </mc:Choice>
        <mc:Fallback xmlns="">
          <p:pic>
            <p:nvPicPr>
              <p:cNvPr id="2" name="Ink 1"/>
              <p:cNvPicPr/>
              <p:nvPr/>
            </p:nvPicPr>
            <p:blipFill>
              <a:blip r:embed="rId7"/>
              <a:stretch>
                <a:fillRect/>
              </a:stretch>
            </p:blipFill>
            <p:spPr>
              <a:xfrm>
                <a:off x="4651560" y="1857600"/>
                <a:ext cx="2597040" cy="1384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Ink 5"/>
              <p14:cNvContentPartPr/>
              <p14:nvPr/>
            </p14:nvContentPartPr>
            <p14:xfrm>
              <a:off x="8280360" y="1727280"/>
              <a:ext cx="2565720" cy="70200"/>
            </p14:xfrm>
          </p:contentPart>
        </mc:Choice>
        <mc:Fallback xmlns="">
          <p:pic>
            <p:nvPicPr>
              <p:cNvPr id="6" name="Ink 5"/>
              <p:cNvPicPr/>
              <p:nvPr/>
            </p:nvPicPr>
            <p:blipFill>
              <a:blip r:embed="rId9"/>
              <a:stretch>
                <a:fillRect/>
              </a:stretch>
            </p:blipFill>
            <p:spPr>
              <a:xfrm>
                <a:off x="8271000" y="1717920"/>
                <a:ext cx="2584440" cy="88920"/>
              </a:xfrm>
              <a:prstGeom prst="rect">
                <a:avLst/>
              </a:prstGeom>
            </p:spPr>
          </p:pic>
        </mc:Fallback>
      </mc:AlternateContent>
    </p:spTree>
    <p:extLst>
      <p:ext uri="{BB962C8B-B14F-4D97-AF65-F5344CB8AC3E}">
        <p14:creationId xmlns:p14="http://schemas.microsoft.com/office/powerpoint/2010/main" val="2044755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38754"/>
          </a:xfrm>
        </p:spPr>
        <p:txBody>
          <a:bodyPr/>
          <a:lstStyle/>
          <a:p>
            <a:r>
              <a:rPr lang="en-US" dirty="0"/>
              <a:t>Experimental setup</a:t>
            </a:r>
          </a:p>
        </p:txBody>
      </p:sp>
      <p:pic>
        <p:nvPicPr>
          <p:cNvPr id="6" name="Content Placeholder 5"/>
          <p:cNvPicPr>
            <a:picLocks noGrp="1" noChangeAspect="1"/>
          </p:cNvPicPr>
          <p:nvPr>
            <p:ph idx="1"/>
          </p:nvPr>
        </p:nvPicPr>
        <p:blipFill>
          <a:blip r:embed="rId2"/>
          <a:stretch>
            <a:fillRect/>
          </a:stretch>
        </p:blipFill>
        <p:spPr>
          <a:xfrm>
            <a:off x="2798567" y="2073785"/>
            <a:ext cx="5742118" cy="4306589"/>
          </a:xfrm>
        </p:spPr>
      </p:pic>
      <p:sp>
        <p:nvSpPr>
          <p:cNvPr id="7" name="TextBox 6"/>
          <p:cNvSpPr txBox="1"/>
          <p:nvPr/>
        </p:nvSpPr>
        <p:spPr>
          <a:xfrm>
            <a:off x="3450211" y="1593131"/>
            <a:ext cx="4855816" cy="369332"/>
          </a:xfrm>
          <a:prstGeom prst="rect">
            <a:avLst/>
          </a:prstGeom>
          <a:noFill/>
        </p:spPr>
        <p:txBody>
          <a:bodyPr wrap="none" rtlCol="0">
            <a:spAutoFit/>
          </a:bodyPr>
          <a:lstStyle/>
          <a:p>
            <a:r>
              <a:rPr lang="en-US" dirty="0"/>
              <a:t>10.0.0.221 (Lenovo, Nvidia-</a:t>
            </a:r>
            <a:r>
              <a:rPr lang="en-US" dirty="0" err="1"/>
              <a:t>Geforce</a:t>
            </a:r>
            <a:r>
              <a:rPr lang="en-US" dirty="0"/>
              <a:t> 840M)</a:t>
            </a:r>
          </a:p>
        </p:txBody>
      </p:sp>
      <p:sp>
        <p:nvSpPr>
          <p:cNvPr id="8" name="TextBox 7"/>
          <p:cNvSpPr txBox="1"/>
          <p:nvPr/>
        </p:nvSpPr>
        <p:spPr>
          <a:xfrm>
            <a:off x="8540685" y="3857747"/>
            <a:ext cx="2861681" cy="369332"/>
          </a:xfrm>
          <a:prstGeom prst="rect">
            <a:avLst/>
          </a:prstGeom>
          <a:noFill/>
        </p:spPr>
        <p:txBody>
          <a:bodyPr wrap="none" rtlCol="0">
            <a:spAutoFit/>
          </a:bodyPr>
          <a:lstStyle/>
          <a:p>
            <a:r>
              <a:rPr lang="en-US" dirty="0"/>
              <a:t>10.0.0.183 (Dell, Ubuntu)</a:t>
            </a:r>
          </a:p>
        </p:txBody>
      </p:sp>
      <p:sp>
        <p:nvSpPr>
          <p:cNvPr id="9" name="TextBox 8"/>
          <p:cNvSpPr txBox="1"/>
          <p:nvPr/>
        </p:nvSpPr>
        <p:spPr>
          <a:xfrm>
            <a:off x="0" y="3857747"/>
            <a:ext cx="2848857" cy="369332"/>
          </a:xfrm>
          <a:prstGeom prst="rect">
            <a:avLst/>
          </a:prstGeom>
          <a:noFill/>
        </p:spPr>
        <p:txBody>
          <a:bodyPr wrap="none" rtlCol="0">
            <a:spAutoFit/>
          </a:bodyPr>
          <a:lstStyle/>
          <a:p>
            <a:r>
              <a:rPr lang="en-US" dirty="0"/>
              <a:t>10.0.0.30 (Sony, Ubuntu)</a:t>
            </a:r>
          </a:p>
        </p:txBody>
      </p:sp>
    </p:spTree>
    <p:extLst>
      <p:ext uri="{BB962C8B-B14F-4D97-AF65-F5344CB8AC3E}">
        <p14:creationId xmlns:p14="http://schemas.microsoft.com/office/powerpoint/2010/main" val="457730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Swarm, connecting Nodes..</a:t>
            </a:r>
          </a:p>
        </p:txBody>
      </p:sp>
      <p:sp>
        <p:nvSpPr>
          <p:cNvPr id="3" name="Content Placeholder 2"/>
          <p:cNvSpPr>
            <a:spLocks noGrp="1"/>
          </p:cNvSpPr>
          <p:nvPr>
            <p:ph sz="half" idx="1"/>
          </p:nvPr>
        </p:nvSpPr>
        <p:spPr>
          <a:xfrm>
            <a:off x="226243" y="1074656"/>
            <a:ext cx="11255604" cy="5571241"/>
          </a:xfrm>
        </p:spPr>
        <p:txBody>
          <a:bodyPr>
            <a:normAutofit/>
          </a:bodyPr>
          <a:lstStyle/>
          <a:p>
            <a:pPr marL="0" indent="0">
              <a:buNone/>
            </a:pPr>
            <a:endParaRPr lang="en-US" dirty="0"/>
          </a:p>
          <a:p>
            <a:r>
              <a:rPr lang="en-US" dirty="0"/>
              <a:t>Initiate swarm manager (IP: 10.0.0.221)</a:t>
            </a:r>
          </a:p>
          <a:p>
            <a:endParaRPr lang="en-US" dirty="0"/>
          </a:p>
          <a:p>
            <a:endParaRPr lang="en-US" dirty="0"/>
          </a:p>
          <a:p>
            <a:endParaRPr lang="en-US" dirty="0"/>
          </a:p>
          <a:p>
            <a:pPr marL="0" indent="0">
              <a:buNone/>
            </a:pPr>
            <a:endParaRPr lang="en-US" dirty="0"/>
          </a:p>
          <a:p>
            <a:r>
              <a:rPr lang="en-US" dirty="0"/>
              <a:t>Join 10.0.0.183 to swarm</a:t>
            </a:r>
          </a:p>
          <a:p>
            <a:endParaRPr lang="en-US" dirty="0"/>
          </a:p>
          <a:p>
            <a:endParaRPr lang="en-US" dirty="0"/>
          </a:p>
          <a:p>
            <a:pPr marL="0" indent="0">
              <a:buNone/>
            </a:pPr>
            <a:endParaRPr lang="en-US" dirty="0"/>
          </a:p>
          <a:p>
            <a:r>
              <a:rPr lang="en-US" dirty="0"/>
              <a:t> Join 10.0.0.30 to swarm to form a cluster</a:t>
            </a:r>
          </a:p>
          <a:p>
            <a:endParaRPr lang="en-US" dirty="0"/>
          </a:p>
        </p:txBody>
      </p:sp>
      <p:pic>
        <p:nvPicPr>
          <p:cNvPr id="6" name="Content Placeholder 5"/>
          <p:cNvPicPr>
            <a:picLocks noGrp="1" noChangeAspect="1"/>
          </p:cNvPicPr>
          <p:nvPr>
            <p:ph sz="half" idx="2"/>
          </p:nvPr>
        </p:nvPicPr>
        <p:blipFill>
          <a:blip r:embed="rId2"/>
          <a:stretch>
            <a:fillRect/>
          </a:stretch>
        </p:blipFill>
        <p:spPr>
          <a:xfrm>
            <a:off x="419868" y="1982495"/>
            <a:ext cx="11391918" cy="1430008"/>
          </a:xfrm>
        </p:spPr>
      </p:pic>
      <p:pic>
        <p:nvPicPr>
          <p:cNvPr id="8" name="Picture 7"/>
          <p:cNvPicPr>
            <a:picLocks noChangeAspect="1"/>
          </p:cNvPicPr>
          <p:nvPr/>
        </p:nvPicPr>
        <p:blipFill>
          <a:blip r:embed="rId3"/>
          <a:stretch>
            <a:fillRect/>
          </a:stretch>
        </p:blipFill>
        <p:spPr>
          <a:xfrm>
            <a:off x="339365" y="3915150"/>
            <a:ext cx="11472421" cy="1184751"/>
          </a:xfrm>
          <a:prstGeom prst="rect">
            <a:avLst/>
          </a:prstGeom>
        </p:spPr>
      </p:pic>
      <p:pic>
        <p:nvPicPr>
          <p:cNvPr id="10" name="Picture 9"/>
          <p:cNvPicPr>
            <a:picLocks noChangeAspect="1"/>
          </p:cNvPicPr>
          <p:nvPr/>
        </p:nvPicPr>
        <p:blipFill>
          <a:blip r:embed="rId4"/>
          <a:stretch>
            <a:fillRect/>
          </a:stretch>
        </p:blipFill>
        <p:spPr>
          <a:xfrm>
            <a:off x="419867" y="5396667"/>
            <a:ext cx="11391919" cy="1249230"/>
          </a:xfrm>
          <a:prstGeom prst="rect">
            <a:avLst/>
          </a:prstGeom>
        </p:spPr>
      </p:pic>
      <mc:AlternateContent xmlns:mc="http://schemas.openxmlformats.org/markup-compatibility/2006" xmlns:p14="http://schemas.microsoft.com/office/powerpoint/2010/main">
        <mc:Choice Requires="p14">
          <p:contentPart p14:bwMode="auto" r:id="rId5">
            <p14:nvContentPartPr>
              <p14:cNvPr id="24" name="Ink 23"/>
              <p14:cNvContentPartPr/>
              <p14:nvPr/>
            </p14:nvContentPartPr>
            <p14:xfrm>
              <a:off x="810512" y="2808092"/>
              <a:ext cx="9771360" cy="96480"/>
            </p14:xfrm>
          </p:contentPart>
        </mc:Choice>
        <mc:Fallback xmlns="">
          <p:pic>
            <p:nvPicPr>
              <p:cNvPr id="24" name="Ink 23"/>
              <p:cNvPicPr/>
              <p:nvPr/>
            </p:nvPicPr>
            <p:blipFill>
              <a:blip r:embed="rId6"/>
              <a:stretch>
                <a:fillRect/>
              </a:stretch>
            </p:blipFill>
            <p:spPr>
              <a:xfrm>
                <a:off x="806192" y="2803772"/>
                <a:ext cx="97792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6" name="Ink 25"/>
              <p14:cNvContentPartPr/>
              <p14:nvPr/>
            </p14:nvContentPartPr>
            <p14:xfrm>
              <a:off x="2111552" y="2383772"/>
              <a:ext cx="5007120" cy="67680"/>
            </p14:xfrm>
          </p:contentPart>
        </mc:Choice>
        <mc:Fallback xmlns="">
          <p:pic>
            <p:nvPicPr>
              <p:cNvPr id="26" name="Ink 25"/>
              <p:cNvPicPr/>
              <p:nvPr/>
            </p:nvPicPr>
            <p:blipFill>
              <a:blip r:embed="rId8"/>
              <a:stretch>
                <a:fillRect/>
              </a:stretch>
            </p:blipFill>
            <p:spPr>
              <a:xfrm>
                <a:off x="2107232" y="2379452"/>
                <a:ext cx="501504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p14:cNvContentPartPr/>
              <p14:nvPr/>
            </p14:nvContentPartPr>
            <p14:xfrm>
              <a:off x="2628272" y="4741052"/>
              <a:ext cx="502080" cy="181920"/>
            </p14:xfrm>
          </p:contentPart>
        </mc:Choice>
        <mc:Fallback xmlns="">
          <p:pic>
            <p:nvPicPr>
              <p:cNvPr id="31" name="Ink 30"/>
              <p:cNvPicPr/>
              <p:nvPr/>
            </p:nvPicPr>
            <p:blipFill>
              <a:blip r:embed="rId10"/>
              <a:stretch>
                <a:fillRect/>
              </a:stretch>
            </p:blipFill>
            <p:spPr>
              <a:xfrm>
                <a:off x="2623953" y="4736729"/>
                <a:ext cx="509998" cy="18984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3" name="Ink 32"/>
              <p14:cNvContentPartPr/>
              <p14:nvPr/>
            </p14:nvContentPartPr>
            <p14:xfrm>
              <a:off x="3177632" y="6315932"/>
              <a:ext cx="633360" cy="170880"/>
            </p14:xfrm>
          </p:contentPart>
        </mc:Choice>
        <mc:Fallback xmlns="">
          <p:pic>
            <p:nvPicPr>
              <p:cNvPr id="33" name="Ink 32"/>
              <p:cNvPicPr/>
              <p:nvPr/>
            </p:nvPicPr>
            <p:blipFill>
              <a:blip r:embed="rId12"/>
              <a:stretch>
                <a:fillRect/>
              </a:stretch>
            </p:blipFill>
            <p:spPr>
              <a:xfrm>
                <a:off x="3173311" y="6311615"/>
                <a:ext cx="641282" cy="178794"/>
              </a:xfrm>
              <a:prstGeom prst="rect">
                <a:avLst/>
              </a:prstGeom>
            </p:spPr>
          </p:pic>
        </mc:Fallback>
      </mc:AlternateContent>
    </p:spTree>
    <p:extLst>
      <p:ext uri="{BB962C8B-B14F-4D97-AF65-F5344CB8AC3E}">
        <p14:creationId xmlns:p14="http://schemas.microsoft.com/office/powerpoint/2010/main" val="106373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services to cluster (Visualizer)</a:t>
            </a:r>
          </a:p>
        </p:txBody>
      </p:sp>
      <p:sp>
        <p:nvSpPr>
          <p:cNvPr id="3" name="Content Placeholder 2"/>
          <p:cNvSpPr>
            <a:spLocks noGrp="1"/>
          </p:cNvSpPr>
          <p:nvPr>
            <p:ph sz="half" idx="1"/>
          </p:nvPr>
        </p:nvSpPr>
        <p:spPr>
          <a:xfrm>
            <a:off x="811081" y="1711783"/>
            <a:ext cx="10708474" cy="4195763"/>
          </a:xfrm>
        </p:spPr>
        <p:txBody>
          <a:bodyPr/>
          <a:lstStyle/>
          <a:p>
            <a:r>
              <a:rPr lang="en-US" dirty="0"/>
              <a:t>Create 5 replicas of container and view the load balancing among 3 nodes</a:t>
            </a:r>
          </a:p>
          <a:p>
            <a:endParaRPr lang="en-US" dirty="0"/>
          </a:p>
          <a:p>
            <a:endParaRPr lang="en-US" dirty="0"/>
          </a:p>
        </p:txBody>
      </p:sp>
      <p:pic>
        <p:nvPicPr>
          <p:cNvPr id="8" name="Picture 7"/>
          <p:cNvPicPr>
            <a:picLocks noChangeAspect="1"/>
          </p:cNvPicPr>
          <p:nvPr/>
        </p:nvPicPr>
        <p:blipFill>
          <a:blip r:embed="rId2"/>
          <a:stretch>
            <a:fillRect/>
          </a:stretch>
        </p:blipFill>
        <p:spPr>
          <a:xfrm>
            <a:off x="1093509" y="2245696"/>
            <a:ext cx="10246936" cy="1628721"/>
          </a:xfrm>
          <a:prstGeom prst="rect">
            <a:avLst/>
          </a:prstGeom>
        </p:spPr>
      </p:pic>
      <p:sp>
        <p:nvSpPr>
          <p:cNvPr id="9" name="Content Placeholder 8"/>
          <p:cNvSpPr>
            <a:spLocks noGrp="1"/>
          </p:cNvSpPr>
          <p:nvPr>
            <p:ph sz="half" idx="2"/>
          </p:nvPr>
        </p:nvSpPr>
        <p:spPr>
          <a:xfrm>
            <a:off x="811081" y="4284837"/>
            <a:ext cx="10529364" cy="2033129"/>
          </a:xfrm>
        </p:spPr>
        <p:txBody>
          <a:bodyPr/>
          <a:lstStyle/>
          <a:p>
            <a:r>
              <a:rPr lang="en-US" dirty="0"/>
              <a:t>Run Discovery service called consul in backend</a:t>
            </a:r>
          </a:p>
          <a:p>
            <a:endParaRPr lang="en-US" dirty="0"/>
          </a:p>
        </p:txBody>
      </p:sp>
      <p:pic>
        <p:nvPicPr>
          <p:cNvPr id="11" name="Picture 10"/>
          <p:cNvPicPr>
            <a:picLocks noChangeAspect="1"/>
          </p:cNvPicPr>
          <p:nvPr/>
        </p:nvPicPr>
        <p:blipFill>
          <a:blip r:embed="rId3"/>
          <a:stretch>
            <a:fillRect/>
          </a:stretch>
        </p:blipFill>
        <p:spPr>
          <a:xfrm>
            <a:off x="1093509" y="4851955"/>
            <a:ext cx="10246936" cy="1589504"/>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p14:cNvContentPartPr/>
              <p14:nvPr/>
            </p14:nvContentPartPr>
            <p14:xfrm>
              <a:off x="5542832" y="2554172"/>
              <a:ext cx="3087600" cy="76800"/>
            </p14:xfrm>
          </p:contentPart>
        </mc:Choice>
        <mc:Fallback xmlns="">
          <p:pic>
            <p:nvPicPr>
              <p:cNvPr id="13" name="Ink 12"/>
              <p:cNvPicPr/>
              <p:nvPr/>
            </p:nvPicPr>
            <p:blipFill>
              <a:blip r:embed="rId5"/>
              <a:stretch>
                <a:fillRect/>
              </a:stretch>
            </p:blipFill>
            <p:spPr>
              <a:xfrm>
                <a:off x="5538512" y="2549845"/>
                <a:ext cx="3095520" cy="8473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p14:cNvContentPartPr/>
              <p14:nvPr/>
            </p14:nvContentPartPr>
            <p14:xfrm>
              <a:off x="5768672" y="3015932"/>
              <a:ext cx="1811040" cy="745680"/>
            </p14:xfrm>
          </p:contentPart>
        </mc:Choice>
        <mc:Fallback xmlns="">
          <p:pic>
            <p:nvPicPr>
              <p:cNvPr id="15" name="Ink 14"/>
              <p:cNvPicPr/>
              <p:nvPr/>
            </p:nvPicPr>
            <p:blipFill>
              <a:blip r:embed="rId7"/>
              <a:stretch>
                <a:fillRect/>
              </a:stretch>
            </p:blipFill>
            <p:spPr>
              <a:xfrm>
                <a:off x="5764352" y="3011611"/>
                <a:ext cx="1818959" cy="75360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p14:cNvContentPartPr/>
              <p14:nvPr/>
            </p14:nvContentPartPr>
            <p14:xfrm>
              <a:off x="7324592" y="5258972"/>
              <a:ext cx="2340960" cy="77520"/>
            </p14:xfrm>
          </p:contentPart>
        </mc:Choice>
        <mc:Fallback xmlns="">
          <p:pic>
            <p:nvPicPr>
              <p:cNvPr id="17" name="Ink 16"/>
              <p:cNvPicPr/>
              <p:nvPr/>
            </p:nvPicPr>
            <p:blipFill>
              <a:blip r:embed="rId9"/>
              <a:stretch>
                <a:fillRect/>
              </a:stretch>
            </p:blipFill>
            <p:spPr>
              <a:xfrm>
                <a:off x="7320272" y="5254645"/>
                <a:ext cx="2348880" cy="8545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Ink 18"/>
              <p14:cNvContentPartPr/>
              <p14:nvPr/>
            </p14:nvContentPartPr>
            <p14:xfrm>
              <a:off x="2609072" y="6042572"/>
              <a:ext cx="787440" cy="76080"/>
            </p14:xfrm>
          </p:contentPart>
        </mc:Choice>
        <mc:Fallback xmlns="">
          <p:pic>
            <p:nvPicPr>
              <p:cNvPr id="19" name="Ink 18"/>
              <p:cNvPicPr/>
              <p:nvPr/>
            </p:nvPicPr>
            <p:blipFill>
              <a:blip r:embed="rId11"/>
              <a:stretch>
                <a:fillRect/>
              </a:stretch>
            </p:blipFill>
            <p:spPr>
              <a:xfrm>
                <a:off x="2604751" y="6038245"/>
                <a:ext cx="795361" cy="84013"/>
              </a:xfrm>
              <a:prstGeom prst="rect">
                <a:avLst/>
              </a:prstGeom>
            </p:spPr>
          </p:pic>
        </mc:Fallback>
      </mc:AlternateContent>
    </p:spTree>
    <p:extLst>
      <p:ext uri="{BB962C8B-B14F-4D97-AF65-F5344CB8AC3E}">
        <p14:creationId xmlns:p14="http://schemas.microsoft.com/office/powerpoint/2010/main" val="46893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2" y="452718"/>
            <a:ext cx="8959802" cy="980156"/>
          </a:xfrm>
        </p:spPr>
        <p:txBody>
          <a:bodyPr/>
          <a:lstStyle/>
          <a:p>
            <a:r>
              <a:rPr lang="en-US" sz="3200" dirty="0"/>
              <a:t>Checkpoint (Dump the manager container)</a:t>
            </a:r>
          </a:p>
        </p:txBody>
      </p:sp>
      <p:sp>
        <p:nvSpPr>
          <p:cNvPr id="3" name="Content Placeholder 2"/>
          <p:cNvSpPr>
            <a:spLocks noGrp="1"/>
          </p:cNvSpPr>
          <p:nvPr>
            <p:ph sz="half" idx="1"/>
          </p:nvPr>
        </p:nvSpPr>
        <p:spPr>
          <a:xfrm>
            <a:off x="1103313" y="1536569"/>
            <a:ext cx="3902320" cy="4840418"/>
          </a:xfrm>
        </p:spPr>
        <p:txBody>
          <a:bodyPr/>
          <a:lstStyle/>
          <a:p>
            <a:r>
              <a:rPr lang="en-US" dirty="0"/>
              <a:t>Create Checkpoint</a:t>
            </a:r>
          </a:p>
          <a:p>
            <a:pPr marL="0" indent="0">
              <a:buNone/>
            </a:pPr>
            <a:r>
              <a:rPr lang="en-US" dirty="0"/>
              <a:t> </a:t>
            </a:r>
          </a:p>
          <a:p>
            <a:pPr marL="0" indent="0">
              <a:buNone/>
            </a:pPr>
            <a:endParaRPr lang="en-US" dirty="0"/>
          </a:p>
          <a:p>
            <a:pPr marL="0" indent="0">
              <a:buNone/>
            </a:pPr>
            <a:endParaRPr lang="en-US" dirty="0"/>
          </a:p>
          <a:p>
            <a:r>
              <a:rPr lang="en-US" dirty="0"/>
              <a:t>Dumped files</a:t>
            </a:r>
          </a:p>
          <a:p>
            <a:pPr lvl="1"/>
            <a:r>
              <a:rPr lang="en-US" dirty="0"/>
              <a:t>Contains all files in form of images </a:t>
            </a:r>
          </a:p>
          <a:p>
            <a:pPr lvl="1"/>
            <a:r>
              <a:rPr lang="en-US" dirty="0"/>
              <a:t>File descriptors</a:t>
            </a:r>
          </a:p>
          <a:p>
            <a:pPr lvl="1"/>
            <a:r>
              <a:rPr lang="en-US" dirty="0"/>
              <a:t>cgroups</a:t>
            </a:r>
          </a:p>
          <a:p>
            <a:pPr lvl="1"/>
            <a:r>
              <a:rPr lang="en-US" dirty="0"/>
              <a:t>Mounts</a:t>
            </a:r>
          </a:p>
          <a:p>
            <a:pPr lvl="1"/>
            <a:r>
              <a:rPr lang="en-US" dirty="0"/>
              <a:t>TCP connections</a:t>
            </a:r>
          </a:p>
        </p:txBody>
      </p:sp>
      <p:pic>
        <p:nvPicPr>
          <p:cNvPr id="17" name="Picture 16"/>
          <p:cNvPicPr>
            <a:picLocks noChangeAspect="1"/>
          </p:cNvPicPr>
          <p:nvPr/>
        </p:nvPicPr>
        <p:blipFill>
          <a:blip r:embed="rId2"/>
          <a:stretch>
            <a:fillRect/>
          </a:stretch>
        </p:blipFill>
        <p:spPr>
          <a:xfrm>
            <a:off x="5231876" y="3082565"/>
            <a:ext cx="6002861" cy="3294422"/>
          </a:xfrm>
          <a:prstGeom prst="rect">
            <a:avLst/>
          </a:prstGeom>
        </p:spPr>
      </p:pic>
      <p:pic>
        <p:nvPicPr>
          <p:cNvPr id="20" name="Content Placeholder 19"/>
          <p:cNvPicPr>
            <a:picLocks noGrp="1" noChangeAspect="1"/>
          </p:cNvPicPr>
          <p:nvPr>
            <p:ph sz="half" idx="2"/>
          </p:nvPr>
        </p:nvPicPr>
        <p:blipFill>
          <a:blip r:embed="rId3"/>
          <a:stretch>
            <a:fillRect/>
          </a:stretch>
        </p:blipFill>
        <p:spPr>
          <a:xfrm>
            <a:off x="1497455" y="2033919"/>
            <a:ext cx="9974966" cy="699853"/>
          </a:xfrm>
        </p:spPr>
      </p:pic>
      <mc:AlternateContent xmlns:mc="http://schemas.openxmlformats.org/markup-compatibility/2006" xmlns:p14="http://schemas.microsoft.com/office/powerpoint/2010/main">
        <mc:Choice Requires="p14">
          <p:contentPart p14:bwMode="auto" r:id="rId4">
            <p14:nvContentPartPr>
              <p14:cNvPr id="22" name="Ink 21"/>
              <p14:cNvContentPartPr/>
              <p14:nvPr/>
            </p14:nvContentPartPr>
            <p14:xfrm>
              <a:off x="4779152" y="2234012"/>
              <a:ext cx="1483440" cy="58080"/>
            </p14:xfrm>
          </p:contentPart>
        </mc:Choice>
        <mc:Fallback xmlns="">
          <p:pic>
            <p:nvPicPr>
              <p:cNvPr id="22" name="Ink 21"/>
              <p:cNvPicPr/>
              <p:nvPr/>
            </p:nvPicPr>
            <p:blipFill>
              <a:blip r:embed="rId5"/>
              <a:stretch>
                <a:fillRect/>
              </a:stretch>
            </p:blipFill>
            <p:spPr>
              <a:xfrm>
                <a:off x="4774832" y="2229683"/>
                <a:ext cx="1491359" cy="6601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 name="Ink 23"/>
              <p14:cNvContentPartPr/>
              <p14:nvPr/>
            </p14:nvContentPartPr>
            <p14:xfrm>
              <a:off x="10567232" y="2243132"/>
              <a:ext cx="820080" cy="48240"/>
            </p14:xfrm>
          </p:contentPart>
        </mc:Choice>
        <mc:Fallback xmlns="">
          <p:pic>
            <p:nvPicPr>
              <p:cNvPr id="24" name="Ink 23"/>
              <p:cNvPicPr/>
              <p:nvPr/>
            </p:nvPicPr>
            <p:blipFill>
              <a:blip r:embed="rId7"/>
              <a:stretch>
                <a:fillRect/>
              </a:stretch>
            </p:blipFill>
            <p:spPr>
              <a:xfrm>
                <a:off x="10562912" y="2238812"/>
                <a:ext cx="8280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 name="Ink 25"/>
              <p14:cNvContentPartPr/>
              <p14:nvPr/>
            </p14:nvContentPartPr>
            <p14:xfrm>
              <a:off x="1498832" y="2357612"/>
              <a:ext cx="642000" cy="37920"/>
            </p14:xfrm>
          </p:contentPart>
        </mc:Choice>
        <mc:Fallback xmlns="">
          <p:pic>
            <p:nvPicPr>
              <p:cNvPr id="26" name="Ink 25"/>
              <p:cNvPicPr/>
              <p:nvPr/>
            </p:nvPicPr>
            <p:blipFill>
              <a:blip r:embed="rId9"/>
              <a:stretch>
                <a:fillRect/>
              </a:stretch>
            </p:blipFill>
            <p:spPr>
              <a:xfrm>
                <a:off x="1494511" y="2353278"/>
                <a:ext cx="649921" cy="45865"/>
              </a:xfrm>
              <a:prstGeom prst="rect">
                <a:avLst/>
              </a:prstGeom>
            </p:spPr>
          </p:pic>
        </mc:Fallback>
      </mc:AlternateContent>
    </p:spTree>
    <p:extLst>
      <p:ext uri="{BB962C8B-B14F-4D97-AF65-F5344CB8AC3E}">
        <p14:creationId xmlns:p14="http://schemas.microsoft.com/office/powerpoint/2010/main" val="7582453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1508</TotalTime>
  <Words>1416</Words>
  <Application>Microsoft Office PowerPoint</Application>
  <PresentationFormat>Widescreen</PresentationFormat>
  <Paragraphs>207</Paragraphs>
  <Slides>33</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宋体</vt:lpstr>
      <vt:lpstr>Arial</vt:lpstr>
      <vt:lpstr>Calibri</vt:lpstr>
      <vt:lpstr>Century Gothic</vt:lpstr>
      <vt:lpstr>等线</vt:lpstr>
      <vt:lpstr>Wingdings</vt:lpstr>
      <vt:lpstr>Wingdings 3</vt:lpstr>
      <vt:lpstr>Ion</vt:lpstr>
      <vt:lpstr>High Availability of Distributed application based on Container migration</vt:lpstr>
      <vt:lpstr>Overview of presentation</vt:lpstr>
      <vt:lpstr>Architecture overview</vt:lpstr>
      <vt:lpstr>Web application (Hello world)</vt:lpstr>
      <vt:lpstr>Continued…</vt:lpstr>
      <vt:lpstr>Experimental setup</vt:lpstr>
      <vt:lpstr>Swarm, connecting Nodes..</vt:lpstr>
      <vt:lpstr>Add services to cluster (Visualizer)</vt:lpstr>
      <vt:lpstr>Checkpoint (Dump the manager container)</vt:lpstr>
      <vt:lpstr>Restore to other nodes</vt:lpstr>
      <vt:lpstr>Container migration</vt:lpstr>
      <vt:lpstr>Primary is down, Leadership transferred to secondary</vt:lpstr>
      <vt:lpstr>High Availability</vt:lpstr>
      <vt:lpstr>High Availability of Web app container</vt:lpstr>
      <vt:lpstr>Ingress routing mesh..</vt:lpstr>
      <vt:lpstr>Nvidia-DIGITS Container</vt:lpstr>
      <vt:lpstr>DIGITS </vt:lpstr>
      <vt:lpstr>Dump operation</vt:lpstr>
      <vt:lpstr>Errors fixed while dumping</vt:lpstr>
      <vt:lpstr>Application</vt:lpstr>
      <vt:lpstr>OpenCV</vt:lpstr>
      <vt:lpstr>Problem</vt:lpstr>
      <vt:lpstr>NVIDIA Digits 5</vt:lpstr>
      <vt:lpstr>Cont.</vt:lpstr>
      <vt:lpstr>How to use DIGITS</vt:lpstr>
      <vt:lpstr>Cont.</vt:lpstr>
      <vt:lpstr>Cont.</vt:lpstr>
      <vt:lpstr>Cont.</vt:lpstr>
      <vt:lpstr>Example</vt:lpstr>
      <vt:lpstr>Learnings</vt:lpstr>
      <vt:lpstr>Docker Trend</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Availability of Distributed applications based on Docker-Containerization</dc:title>
  <dc:creator>Nagthej manangi</dc:creator>
  <cp:lastModifiedBy>Nagthej manangi</cp:lastModifiedBy>
  <cp:revision>168</cp:revision>
  <dcterms:created xsi:type="dcterms:W3CDTF">2017-07-12T07:01:42Z</dcterms:created>
  <dcterms:modified xsi:type="dcterms:W3CDTF">2017-08-12T04:53:38Z</dcterms:modified>
</cp:coreProperties>
</file>